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2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A9CF8-75A2-46FF-9DAD-8C02E4F19AA7}" type="datetimeFigureOut">
              <a:rPr lang="zh-TW" altLang="en-US" smtClean="0"/>
              <a:t>2018/3/2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3059776-D9EB-4DF8-9DA5-4858061A9EE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A9CF8-75A2-46FF-9DAD-8C02E4F19AA7}" type="datetimeFigureOut">
              <a:rPr lang="zh-TW" altLang="en-US" smtClean="0"/>
              <a:t>2018/3/2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59776-D9EB-4DF8-9DA5-4858061A9EE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A9CF8-75A2-46FF-9DAD-8C02E4F19AA7}" type="datetimeFigureOut">
              <a:rPr lang="zh-TW" altLang="en-US" smtClean="0"/>
              <a:t>2018/3/2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59776-D9EB-4DF8-9DA5-4858061A9EE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A9CF8-75A2-46FF-9DAD-8C02E4F19AA7}" type="datetimeFigureOut">
              <a:rPr lang="zh-TW" altLang="en-US" smtClean="0"/>
              <a:t>2018/3/2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59776-D9EB-4DF8-9DA5-4858061A9EE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A9CF8-75A2-46FF-9DAD-8C02E4F19AA7}" type="datetimeFigureOut">
              <a:rPr lang="zh-TW" altLang="en-US" smtClean="0"/>
              <a:t>2018/3/2</a:t>
            </a:fld>
            <a:endParaRPr lang="zh-TW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3059776-D9EB-4DF8-9DA5-4858061A9EE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A9CF8-75A2-46FF-9DAD-8C02E4F19AA7}" type="datetimeFigureOut">
              <a:rPr lang="zh-TW" altLang="en-US" smtClean="0"/>
              <a:t>2018/3/2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59776-D9EB-4DF8-9DA5-4858061A9EE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A9CF8-75A2-46FF-9DAD-8C02E4F19AA7}" type="datetimeFigureOut">
              <a:rPr lang="zh-TW" altLang="en-US" smtClean="0"/>
              <a:t>2018/3/2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59776-D9EB-4DF8-9DA5-4858061A9EE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A9CF8-75A2-46FF-9DAD-8C02E4F19AA7}" type="datetimeFigureOut">
              <a:rPr lang="zh-TW" altLang="en-US" smtClean="0"/>
              <a:t>2018/3/2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59776-D9EB-4DF8-9DA5-4858061A9EE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A9CF8-75A2-46FF-9DAD-8C02E4F19AA7}" type="datetimeFigureOut">
              <a:rPr lang="zh-TW" altLang="en-US" smtClean="0"/>
              <a:t>2018/3/2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59776-D9EB-4DF8-9DA5-4858061A9EE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A9CF8-75A2-46FF-9DAD-8C02E4F19AA7}" type="datetimeFigureOut">
              <a:rPr lang="zh-TW" altLang="en-US" smtClean="0"/>
              <a:t>2018/3/2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59776-D9EB-4DF8-9DA5-4858061A9EE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A9CF8-75A2-46FF-9DAD-8C02E4F19AA7}" type="datetimeFigureOut">
              <a:rPr lang="zh-TW" altLang="en-US" smtClean="0"/>
              <a:t>2018/3/2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3059776-D9EB-4DF8-9DA5-4858061A9EE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642A9CF8-75A2-46FF-9DAD-8C02E4F19AA7}" type="datetimeFigureOut">
              <a:rPr lang="zh-TW" altLang="en-US" smtClean="0"/>
              <a:t>2018/3/2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3059776-D9EB-4DF8-9DA5-4858061A9EE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106</a:t>
            </a:r>
            <a:r>
              <a:rPr lang="zh-TW" altLang="en-US" dirty="0" smtClean="0"/>
              <a:t>學年度下學期學校日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5</a:t>
            </a:r>
            <a:r>
              <a:rPr lang="zh-TW" altLang="en-US" dirty="0" smtClean="0"/>
              <a:t>年</a:t>
            </a:r>
            <a:r>
              <a:rPr lang="en-US" altLang="zh-TW" dirty="0" smtClean="0"/>
              <a:t>11</a:t>
            </a:r>
            <a:r>
              <a:rPr lang="zh-TW" altLang="en-US" dirty="0" smtClean="0"/>
              <a:t>班</a:t>
            </a:r>
            <a:endParaRPr lang="en-US" altLang="zh-TW" dirty="0" smtClean="0"/>
          </a:p>
          <a:p>
            <a:r>
              <a:rPr lang="zh-TW" altLang="en-US" dirty="0" smtClean="0"/>
              <a:t>教師姓名</a:t>
            </a:r>
            <a:r>
              <a:rPr lang="en-US" altLang="zh-TW" dirty="0" smtClean="0"/>
              <a:t>:</a:t>
            </a:r>
            <a:r>
              <a:rPr lang="zh-TW" altLang="en-US" dirty="0" smtClean="0"/>
              <a:t>莊秀敏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39335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931224" cy="1371600"/>
          </a:xfrm>
        </p:spPr>
        <p:txBody>
          <a:bodyPr>
            <a:normAutofit/>
          </a:bodyPr>
          <a:lstStyle/>
          <a:p>
            <a:r>
              <a:rPr lang="en-US" altLang="zh-TW" dirty="0"/>
              <a:t>1</a:t>
            </a:r>
            <a:r>
              <a:rPr lang="en-US" altLang="zh-TW" dirty="0" smtClean="0"/>
              <a:t>. </a:t>
            </a:r>
            <a:r>
              <a:rPr lang="zh-TW" altLang="en-US" dirty="0" smtClean="0"/>
              <a:t>教科書</a:t>
            </a:r>
            <a:r>
              <a:rPr lang="zh-TW" altLang="en-US" dirty="0"/>
              <a:t>配件說明  </a:t>
            </a:r>
            <a:r>
              <a:rPr lang="en-US" altLang="zh-TW" dirty="0"/>
              <a:t>(</a:t>
            </a:r>
            <a:r>
              <a:rPr lang="zh-TW" altLang="en-US" dirty="0" smtClean="0"/>
              <a:t>課本、習作、學習</a:t>
            </a:r>
            <a:r>
              <a:rPr lang="zh-TW" altLang="en-US" dirty="0"/>
              <a:t>單</a:t>
            </a:r>
            <a:r>
              <a:rPr lang="en-US" altLang="zh-TW" dirty="0" smtClean="0"/>
              <a:t>)</a:t>
            </a:r>
            <a:r>
              <a:rPr lang="zh-TW" altLang="en-US" dirty="0"/>
              <a:t>、</a:t>
            </a:r>
            <a:r>
              <a:rPr lang="zh-TW" altLang="en-US"/>
              <a:t>班級</a:t>
            </a:r>
            <a:r>
              <a:rPr lang="zh-TW" altLang="en-US" smtClean="0"/>
              <a:t>經營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400" dirty="0" smtClean="0"/>
              <a:t>星座盤</a:t>
            </a:r>
            <a:endParaRPr lang="en-US" altLang="zh-TW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400" dirty="0" smtClean="0"/>
              <a:t>設計簡易樂器</a:t>
            </a:r>
            <a:endParaRPr lang="en-US" altLang="zh-TW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400" dirty="0" smtClean="0"/>
              <a:t>小老師二位、小幫手二位</a:t>
            </a:r>
            <a:r>
              <a:rPr lang="zh-TW" altLang="en-US" sz="2400" dirty="0"/>
              <a:t>、電器長一</a:t>
            </a:r>
            <a:r>
              <a:rPr lang="zh-TW" altLang="en-US" sz="2400" dirty="0" smtClean="0"/>
              <a:t>位</a:t>
            </a:r>
            <a:endParaRPr lang="en-US" altLang="zh-TW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400" dirty="0"/>
              <a:t>個人計分表</a:t>
            </a:r>
            <a:endParaRPr lang="en-US" altLang="zh-TW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400" dirty="0"/>
              <a:t>天文觀</a:t>
            </a:r>
            <a:r>
              <a:rPr lang="zh-TW" altLang="en-US" sz="2400" dirty="0" smtClean="0"/>
              <a:t>星活動</a:t>
            </a:r>
            <a:r>
              <a:rPr lang="zh-TW" altLang="en-US" sz="2400" dirty="0"/>
              <a:t>、南湖國小</a:t>
            </a:r>
            <a:endParaRPr lang="zh-TW" alt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968797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6347048" cy="1371600"/>
          </a:xfrm>
        </p:spPr>
        <p:txBody>
          <a:bodyPr>
            <a:normAutofit/>
          </a:bodyPr>
          <a:lstStyle/>
          <a:p>
            <a:r>
              <a:rPr lang="en-US" altLang="zh-TW" dirty="0"/>
              <a:t>2</a:t>
            </a:r>
            <a:r>
              <a:rPr lang="en-US" altLang="zh-TW" dirty="0" smtClean="0"/>
              <a:t>. </a:t>
            </a:r>
            <a:r>
              <a:rPr lang="zh-TW" altLang="en-US" dirty="0" smtClean="0"/>
              <a:t>回家</a:t>
            </a:r>
            <a:r>
              <a:rPr lang="zh-TW" altLang="en-US" dirty="0"/>
              <a:t>作業內容以及</a:t>
            </a:r>
            <a:r>
              <a:rPr lang="zh-TW" altLang="en-US" dirty="0" smtClean="0"/>
              <a:t>評量內容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400" dirty="0" smtClean="0"/>
              <a:t>作業通常是隔天交，除非有特殊情況（例如觀察性質的作業）。</a:t>
            </a:r>
            <a:endParaRPr lang="en-US" altLang="zh-TW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400" dirty="0" smtClean="0"/>
              <a:t>孩子的習作與筆記通常存放於學校，遇到平時考或定期評量才會發回複習。</a:t>
            </a:r>
            <a:endParaRPr lang="en-US" altLang="zh-TW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400" dirty="0"/>
              <a:t>平常</a:t>
            </a:r>
            <a:r>
              <a:rPr lang="zh-TW" altLang="en-US" sz="2400" dirty="0" smtClean="0"/>
              <a:t>表現（含上課發表、團隊合作、自我管理）</a:t>
            </a:r>
            <a:endParaRPr lang="en-US" altLang="zh-TW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400" dirty="0" smtClean="0"/>
              <a:t>鼓勵孩子完成作業。</a:t>
            </a:r>
            <a:endParaRPr lang="en-US" altLang="zh-TW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400" dirty="0" smtClean="0"/>
              <a:t>評量探究</a:t>
            </a:r>
            <a:r>
              <a:rPr lang="zh-TW" altLang="en-US" sz="2400" dirty="0"/>
              <a:t>思考、統整、發表、問題解決等</a:t>
            </a:r>
            <a:r>
              <a:rPr lang="zh-TW" altLang="en-US" sz="2400" dirty="0" smtClean="0"/>
              <a:t>能力。</a:t>
            </a:r>
            <a:endParaRPr lang="en-US" altLang="zh-TW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400" dirty="0"/>
              <a:t>短時間</a:t>
            </a:r>
            <a:r>
              <a:rPr lang="zh-TW" altLang="en-US" sz="2400" dirty="0" smtClean="0"/>
              <a:t>內較難有大的改變，但對他未來一定有幫助。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294840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3.</a:t>
            </a:r>
            <a:r>
              <a:rPr lang="zh-TW" altLang="en-US" dirty="0" smtClean="0"/>
              <a:t>家長</a:t>
            </a:r>
            <a:r>
              <a:rPr lang="zh-TW" altLang="en-US" dirty="0"/>
              <a:t>配合事項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400" dirty="0" smtClean="0"/>
              <a:t>請</a:t>
            </a:r>
            <a:r>
              <a:rPr lang="zh-TW" altLang="en-US" sz="2400" dirty="0"/>
              <a:t>留意聯絡簿作業內容及學生上課情形，協助孩子查閱功課並在作業本該處</a:t>
            </a:r>
            <a:r>
              <a:rPr lang="zh-TW" altLang="en-US" sz="2400" dirty="0" smtClean="0"/>
              <a:t>簽名。</a:t>
            </a:r>
            <a:endParaRPr lang="en-US" altLang="zh-TW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400" dirty="0" smtClean="0"/>
              <a:t>陪伴孩子完成作業或一同鼓勵孩子檢視、完成作業。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4367806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基本">
  <a:themeElements>
    <a:clrScheme name="基本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基本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基本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44</TotalTime>
  <Words>189</Words>
  <Application>Microsoft Office PowerPoint</Application>
  <PresentationFormat>如螢幕大小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基本</vt:lpstr>
      <vt:lpstr>106學年度下學期學校日</vt:lpstr>
      <vt:lpstr>1. 教科書配件說明  (課本、習作、學習單)、班級經營</vt:lpstr>
      <vt:lpstr>2. 回家作業內容以及評量內容</vt:lpstr>
      <vt:lpstr>3.家長配合事項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106學年度下學期學校日</dc:title>
  <dc:creator>y3m04cj8</dc:creator>
  <cp:lastModifiedBy>y3m04cj8</cp:lastModifiedBy>
  <cp:revision>6</cp:revision>
  <dcterms:created xsi:type="dcterms:W3CDTF">2018-03-02T10:35:12Z</dcterms:created>
  <dcterms:modified xsi:type="dcterms:W3CDTF">2018-03-02T11:21:19Z</dcterms:modified>
</cp:coreProperties>
</file>