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59" r:id="rId3"/>
    <p:sldId id="278" r:id="rId4"/>
    <p:sldId id="281" r:id="rId5"/>
    <p:sldId id="282" r:id="rId6"/>
    <p:sldId id="262" r:id="rId7"/>
    <p:sldId id="298" r:id="rId8"/>
    <p:sldId id="299" r:id="rId9"/>
    <p:sldId id="297" r:id="rId10"/>
    <p:sldId id="265" r:id="rId11"/>
    <p:sldId id="266" r:id="rId12"/>
    <p:sldId id="271" r:id="rId13"/>
    <p:sldId id="269" r:id="rId14"/>
    <p:sldId id="273" r:id="rId15"/>
    <p:sldId id="264" r:id="rId16"/>
    <p:sldId id="268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627681-7DC3-4657-9894-B1E373A862A5}" type="doc">
      <dgm:prSet loTypeId="urn:microsoft.com/office/officeart/2005/8/layout/cycle8" loCatId="cycle" qsTypeId="urn:microsoft.com/office/officeart/2005/8/quickstyle/simple1" qsCatId="simple" csTypeId="urn:microsoft.com/office/officeart/2005/8/colors/accent0_3" csCatId="mainScheme" phldr="1"/>
      <dgm:spPr/>
    </dgm:pt>
    <dgm:pt modelId="{53551418-A990-47C3-B175-A232F1A7C299}">
      <dgm:prSet phldrT="[文字]"/>
      <dgm:spPr/>
      <dgm:t>
        <a:bodyPr/>
        <a:lstStyle/>
        <a:p>
          <a:r>
            <a:rPr lang="zh-TW" altLang="en-US" dirty="0"/>
            <a:t>同理</a:t>
          </a:r>
        </a:p>
      </dgm:t>
    </dgm:pt>
    <dgm:pt modelId="{7721A524-F778-4EE5-9725-8BB23F7B7C1E}" type="parTrans" cxnId="{643EBF5B-1AE3-4EFC-AAA3-4AF35BBFA00C}">
      <dgm:prSet/>
      <dgm:spPr/>
      <dgm:t>
        <a:bodyPr/>
        <a:lstStyle/>
        <a:p>
          <a:endParaRPr lang="zh-TW" altLang="en-US"/>
        </a:p>
      </dgm:t>
    </dgm:pt>
    <dgm:pt modelId="{623400EC-2664-47EB-BA51-AB85ED5B0062}" type="sibTrans" cxnId="{643EBF5B-1AE3-4EFC-AAA3-4AF35BBFA00C}">
      <dgm:prSet/>
      <dgm:spPr/>
      <dgm:t>
        <a:bodyPr/>
        <a:lstStyle/>
        <a:p>
          <a:endParaRPr lang="zh-TW" altLang="en-US"/>
        </a:p>
      </dgm:t>
    </dgm:pt>
    <dgm:pt modelId="{8D09C81C-8612-4817-B4E9-163CB40344DC}">
      <dgm:prSet phldrT="[文字]"/>
      <dgm:spPr/>
      <dgm:t>
        <a:bodyPr/>
        <a:lstStyle/>
        <a:p>
          <a:r>
            <a:rPr lang="zh-TW" altLang="en-US" dirty="0"/>
            <a:t>陪伴</a:t>
          </a:r>
        </a:p>
      </dgm:t>
    </dgm:pt>
    <dgm:pt modelId="{65E39013-2BB0-4B46-B224-E70A9C5A63D6}" type="parTrans" cxnId="{9EC1971E-FFC7-4BA4-BCAD-C4192DB0EEFE}">
      <dgm:prSet/>
      <dgm:spPr/>
      <dgm:t>
        <a:bodyPr/>
        <a:lstStyle/>
        <a:p>
          <a:endParaRPr lang="zh-TW" altLang="en-US"/>
        </a:p>
      </dgm:t>
    </dgm:pt>
    <dgm:pt modelId="{77877EFF-8278-4CE3-B639-5E0D89450D40}" type="sibTrans" cxnId="{9EC1971E-FFC7-4BA4-BCAD-C4192DB0EEFE}">
      <dgm:prSet/>
      <dgm:spPr/>
      <dgm:t>
        <a:bodyPr/>
        <a:lstStyle/>
        <a:p>
          <a:endParaRPr lang="zh-TW" altLang="en-US"/>
        </a:p>
      </dgm:t>
    </dgm:pt>
    <dgm:pt modelId="{58467A38-0154-4560-B96F-A4E9AB1412E1}">
      <dgm:prSet phldrT="[文字]"/>
      <dgm:spPr/>
      <dgm:t>
        <a:bodyPr/>
        <a:lstStyle/>
        <a:p>
          <a:r>
            <a:rPr lang="zh-TW" altLang="en-US" dirty="0"/>
            <a:t>瞭解</a:t>
          </a:r>
        </a:p>
      </dgm:t>
    </dgm:pt>
    <dgm:pt modelId="{70D51BAA-5262-44FD-9A0F-81C259FF35FA}" type="parTrans" cxnId="{AA523F5C-8BB7-4055-9324-41F5921E418E}">
      <dgm:prSet/>
      <dgm:spPr/>
      <dgm:t>
        <a:bodyPr/>
        <a:lstStyle/>
        <a:p>
          <a:endParaRPr lang="zh-TW" altLang="en-US"/>
        </a:p>
      </dgm:t>
    </dgm:pt>
    <dgm:pt modelId="{9F87A825-EEF2-43E0-B667-FDBD7E495872}" type="sibTrans" cxnId="{AA523F5C-8BB7-4055-9324-41F5921E418E}">
      <dgm:prSet/>
      <dgm:spPr/>
      <dgm:t>
        <a:bodyPr/>
        <a:lstStyle/>
        <a:p>
          <a:endParaRPr lang="zh-TW" altLang="en-US"/>
        </a:p>
      </dgm:t>
    </dgm:pt>
    <dgm:pt modelId="{7C90DA1B-7BF1-41FC-8016-FBE0CBA86E83}" type="pres">
      <dgm:prSet presAssocID="{2D627681-7DC3-4657-9894-B1E373A862A5}" presName="compositeShape" presStyleCnt="0">
        <dgm:presLayoutVars>
          <dgm:chMax val="7"/>
          <dgm:dir/>
          <dgm:resizeHandles val="exact"/>
        </dgm:presLayoutVars>
      </dgm:prSet>
      <dgm:spPr/>
    </dgm:pt>
    <dgm:pt modelId="{DCF5ED0E-AAE5-42E6-98C9-18D8D8A88653}" type="pres">
      <dgm:prSet presAssocID="{2D627681-7DC3-4657-9894-B1E373A862A5}" presName="wedge1" presStyleLbl="node1" presStyleIdx="0" presStyleCnt="3"/>
      <dgm:spPr/>
    </dgm:pt>
    <dgm:pt modelId="{00BB5443-81E6-46E8-9BF1-52C8B2439805}" type="pres">
      <dgm:prSet presAssocID="{2D627681-7DC3-4657-9894-B1E373A862A5}" presName="dummy1a" presStyleCnt="0"/>
      <dgm:spPr/>
    </dgm:pt>
    <dgm:pt modelId="{2F58A1F2-E2EF-4D66-B966-AA4808D77BE4}" type="pres">
      <dgm:prSet presAssocID="{2D627681-7DC3-4657-9894-B1E373A862A5}" presName="dummy1b" presStyleCnt="0"/>
      <dgm:spPr/>
    </dgm:pt>
    <dgm:pt modelId="{B6C905F2-2ED2-4747-89DC-BDFC5D27DF68}" type="pres">
      <dgm:prSet presAssocID="{2D627681-7DC3-4657-9894-B1E373A862A5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7B0AC1EB-5EB2-4197-9B77-55F11545713E}" type="pres">
      <dgm:prSet presAssocID="{2D627681-7DC3-4657-9894-B1E373A862A5}" presName="wedge2" presStyleLbl="node1" presStyleIdx="1" presStyleCnt="3"/>
      <dgm:spPr/>
    </dgm:pt>
    <dgm:pt modelId="{062B2E5D-8BDB-4E42-B705-913830BBCBE8}" type="pres">
      <dgm:prSet presAssocID="{2D627681-7DC3-4657-9894-B1E373A862A5}" presName="dummy2a" presStyleCnt="0"/>
      <dgm:spPr/>
    </dgm:pt>
    <dgm:pt modelId="{1352C70D-8F68-4CAB-97EB-654CBB72E64C}" type="pres">
      <dgm:prSet presAssocID="{2D627681-7DC3-4657-9894-B1E373A862A5}" presName="dummy2b" presStyleCnt="0"/>
      <dgm:spPr/>
    </dgm:pt>
    <dgm:pt modelId="{913E229D-7667-484B-AC01-581AC4D14C65}" type="pres">
      <dgm:prSet presAssocID="{2D627681-7DC3-4657-9894-B1E373A862A5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B2575EEC-A7B2-4F56-9A2F-186F8F82CC66}" type="pres">
      <dgm:prSet presAssocID="{2D627681-7DC3-4657-9894-B1E373A862A5}" presName="wedge3" presStyleLbl="node1" presStyleIdx="2" presStyleCnt="3"/>
      <dgm:spPr/>
    </dgm:pt>
    <dgm:pt modelId="{685C517C-C261-4F04-BD7A-975083E62D91}" type="pres">
      <dgm:prSet presAssocID="{2D627681-7DC3-4657-9894-B1E373A862A5}" presName="dummy3a" presStyleCnt="0"/>
      <dgm:spPr/>
    </dgm:pt>
    <dgm:pt modelId="{691C380D-5FDE-4BA5-A595-47C99380E9A6}" type="pres">
      <dgm:prSet presAssocID="{2D627681-7DC3-4657-9894-B1E373A862A5}" presName="dummy3b" presStyleCnt="0"/>
      <dgm:spPr/>
    </dgm:pt>
    <dgm:pt modelId="{E0664B0C-CB5A-404C-BAEE-386DBCCFB029}" type="pres">
      <dgm:prSet presAssocID="{2D627681-7DC3-4657-9894-B1E373A862A5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B671984F-0FA9-473F-8A99-B117E6AE137F}" type="pres">
      <dgm:prSet presAssocID="{623400EC-2664-47EB-BA51-AB85ED5B0062}" presName="arrowWedge1" presStyleLbl="fgSibTrans2D1" presStyleIdx="0" presStyleCnt="3"/>
      <dgm:spPr/>
    </dgm:pt>
    <dgm:pt modelId="{FED6E5EF-7908-4CCE-A837-D27DFC362C43}" type="pres">
      <dgm:prSet presAssocID="{77877EFF-8278-4CE3-B639-5E0D89450D40}" presName="arrowWedge2" presStyleLbl="fgSibTrans2D1" presStyleIdx="1" presStyleCnt="3"/>
      <dgm:spPr/>
    </dgm:pt>
    <dgm:pt modelId="{E5766607-5C98-4221-B9C4-1FF164B4AE32}" type="pres">
      <dgm:prSet presAssocID="{9F87A825-EEF2-43E0-B667-FDBD7E495872}" presName="arrowWedge3" presStyleLbl="fgSibTrans2D1" presStyleIdx="2" presStyleCnt="3"/>
      <dgm:spPr/>
    </dgm:pt>
  </dgm:ptLst>
  <dgm:cxnLst>
    <dgm:cxn modelId="{9EC1971E-FFC7-4BA4-BCAD-C4192DB0EEFE}" srcId="{2D627681-7DC3-4657-9894-B1E373A862A5}" destId="{8D09C81C-8612-4817-B4E9-163CB40344DC}" srcOrd="1" destOrd="0" parTransId="{65E39013-2BB0-4B46-B224-E70A9C5A63D6}" sibTransId="{77877EFF-8278-4CE3-B639-5E0D89450D40}"/>
    <dgm:cxn modelId="{643EBF5B-1AE3-4EFC-AAA3-4AF35BBFA00C}" srcId="{2D627681-7DC3-4657-9894-B1E373A862A5}" destId="{53551418-A990-47C3-B175-A232F1A7C299}" srcOrd="0" destOrd="0" parTransId="{7721A524-F778-4EE5-9725-8BB23F7B7C1E}" sibTransId="{623400EC-2664-47EB-BA51-AB85ED5B0062}"/>
    <dgm:cxn modelId="{AA523F5C-8BB7-4055-9324-41F5921E418E}" srcId="{2D627681-7DC3-4657-9894-B1E373A862A5}" destId="{58467A38-0154-4560-B96F-A4E9AB1412E1}" srcOrd="2" destOrd="0" parTransId="{70D51BAA-5262-44FD-9A0F-81C259FF35FA}" sibTransId="{9F87A825-EEF2-43E0-B667-FDBD7E495872}"/>
    <dgm:cxn modelId="{555E1750-D12C-4689-AC30-0499406DAFCD}" type="presOf" srcId="{58467A38-0154-4560-B96F-A4E9AB1412E1}" destId="{E0664B0C-CB5A-404C-BAEE-386DBCCFB029}" srcOrd="1" destOrd="0" presId="urn:microsoft.com/office/officeart/2005/8/layout/cycle8"/>
    <dgm:cxn modelId="{6751CEA2-0D5E-45B0-A0A1-3E7795780AC1}" type="presOf" srcId="{8D09C81C-8612-4817-B4E9-163CB40344DC}" destId="{913E229D-7667-484B-AC01-581AC4D14C65}" srcOrd="1" destOrd="0" presId="urn:microsoft.com/office/officeart/2005/8/layout/cycle8"/>
    <dgm:cxn modelId="{AD330CAA-BCDA-43AB-A5FC-A2291AAE7594}" type="presOf" srcId="{58467A38-0154-4560-B96F-A4E9AB1412E1}" destId="{B2575EEC-A7B2-4F56-9A2F-186F8F82CC66}" srcOrd="0" destOrd="0" presId="urn:microsoft.com/office/officeart/2005/8/layout/cycle8"/>
    <dgm:cxn modelId="{A98AB4AB-B102-41AB-B17D-467A81BE83DE}" type="presOf" srcId="{53551418-A990-47C3-B175-A232F1A7C299}" destId="{B6C905F2-2ED2-4747-89DC-BDFC5D27DF68}" srcOrd="1" destOrd="0" presId="urn:microsoft.com/office/officeart/2005/8/layout/cycle8"/>
    <dgm:cxn modelId="{DFFDC4BC-1C14-4202-A2E6-B8A45D4984DD}" type="presOf" srcId="{53551418-A990-47C3-B175-A232F1A7C299}" destId="{DCF5ED0E-AAE5-42E6-98C9-18D8D8A88653}" srcOrd="0" destOrd="0" presId="urn:microsoft.com/office/officeart/2005/8/layout/cycle8"/>
    <dgm:cxn modelId="{2F8CD7F2-81D1-437C-8726-950F9D90B12E}" type="presOf" srcId="{8D09C81C-8612-4817-B4E9-163CB40344DC}" destId="{7B0AC1EB-5EB2-4197-9B77-55F11545713E}" srcOrd="0" destOrd="0" presId="urn:microsoft.com/office/officeart/2005/8/layout/cycle8"/>
    <dgm:cxn modelId="{15F57FF6-2B61-4F2D-85B3-5D5E6AAFB90D}" type="presOf" srcId="{2D627681-7DC3-4657-9894-B1E373A862A5}" destId="{7C90DA1B-7BF1-41FC-8016-FBE0CBA86E83}" srcOrd="0" destOrd="0" presId="urn:microsoft.com/office/officeart/2005/8/layout/cycle8"/>
    <dgm:cxn modelId="{8C3D80F8-2035-48D3-BB69-ADFF4B79B582}" type="presParOf" srcId="{7C90DA1B-7BF1-41FC-8016-FBE0CBA86E83}" destId="{DCF5ED0E-AAE5-42E6-98C9-18D8D8A88653}" srcOrd="0" destOrd="0" presId="urn:microsoft.com/office/officeart/2005/8/layout/cycle8"/>
    <dgm:cxn modelId="{DBF16C00-E96B-4E71-B9B0-9C9FC010F843}" type="presParOf" srcId="{7C90DA1B-7BF1-41FC-8016-FBE0CBA86E83}" destId="{00BB5443-81E6-46E8-9BF1-52C8B2439805}" srcOrd="1" destOrd="0" presId="urn:microsoft.com/office/officeart/2005/8/layout/cycle8"/>
    <dgm:cxn modelId="{81AD8CFA-95A9-43EF-BD12-FB7052B4F28D}" type="presParOf" srcId="{7C90DA1B-7BF1-41FC-8016-FBE0CBA86E83}" destId="{2F58A1F2-E2EF-4D66-B966-AA4808D77BE4}" srcOrd="2" destOrd="0" presId="urn:microsoft.com/office/officeart/2005/8/layout/cycle8"/>
    <dgm:cxn modelId="{4DEF481F-C077-43EB-A2FD-B732902D0548}" type="presParOf" srcId="{7C90DA1B-7BF1-41FC-8016-FBE0CBA86E83}" destId="{B6C905F2-2ED2-4747-89DC-BDFC5D27DF68}" srcOrd="3" destOrd="0" presId="urn:microsoft.com/office/officeart/2005/8/layout/cycle8"/>
    <dgm:cxn modelId="{61F337C4-EDEC-4E2B-8FE9-01E9EE583684}" type="presParOf" srcId="{7C90DA1B-7BF1-41FC-8016-FBE0CBA86E83}" destId="{7B0AC1EB-5EB2-4197-9B77-55F11545713E}" srcOrd="4" destOrd="0" presId="urn:microsoft.com/office/officeart/2005/8/layout/cycle8"/>
    <dgm:cxn modelId="{B2360FF6-8DE3-4A38-B21F-2DDD4A6B3142}" type="presParOf" srcId="{7C90DA1B-7BF1-41FC-8016-FBE0CBA86E83}" destId="{062B2E5D-8BDB-4E42-B705-913830BBCBE8}" srcOrd="5" destOrd="0" presId="urn:microsoft.com/office/officeart/2005/8/layout/cycle8"/>
    <dgm:cxn modelId="{6E332DAF-6A32-4DCA-8B5D-ADE26356AAFC}" type="presParOf" srcId="{7C90DA1B-7BF1-41FC-8016-FBE0CBA86E83}" destId="{1352C70D-8F68-4CAB-97EB-654CBB72E64C}" srcOrd="6" destOrd="0" presId="urn:microsoft.com/office/officeart/2005/8/layout/cycle8"/>
    <dgm:cxn modelId="{E80B62FD-9C42-417C-969E-B4EE49BB96DC}" type="presParOf" srcId="{7C90DA1B-7BF1-41FC-8016-FBE0CBA86E83}" destId="{913E229D-7667-484B-AC01-581AC4D14C65}" srcOrd="7" destOrd="0" presId="urn:microsoft.com/office/officeart/2005/8/layout/cycle8"/>
    <dgm:cxn modelId="{FEA715CC-056A-4B11-B9E4-A8AD4E1BD1D7}" type="presParOf" srcId="{7C90DA1B-7BF1-41FC-8016-FBE0CBA86E83}" destId="{B2575EEC-A7B2-4F56-9A2F-186F8F82CC66}" srcOrd="8" destOrd="0" presId="urn:microsoft.com/office/officeart/2005/8/layout/cycle8"/>
    <dgm:cxn modelId="{07D8648E-1336-483D-A04C-9130FC059439}" type="presParOf" srcId="{7C90DA1B-7BF1-41FC-8016-FBE0CBA86E83}" destId="{685C517C-C261-4F04-BD7A-975083E62D91}" srcOrd="9" destOrd="0" presId="urn:microsoft.com/office/officeart/2005/8/layout/cycle8"/>
    <dgm:cxn modelId="{F66C984B-ADD7-4381-9CE3-A65053A3C333}" type="presParOf" srcId="{7C90DA1B-7BF1-41FC-8016-FBE0CBA86E83}" destId="{691C380D-5FDE-4BA5-A595-47C99380E9A6}" srcOrd="10" destOrd="0" presId="urn:microsoft.com/office/officeart/2005/8/layout/cycle8"/>
    <dgm:cxn modelId="{835E07BC-6ED8-41D1-9837-E0AD4ED0F609}" type="presParOf" srcId="{7C90DA1B-7BF1-41FC-8016-FBE0CBA86E83}" destId="{E0664B0C-CB5A-404C-BAEE-386DBCCFB029}" srcOrd="11" destOrd="0" presId="urn:microsoft.com/office/officeart/2005/8/layout/cycle8"/>
    <dgm:cxn modelId="{4449875C-848D-4BB9-ACCB-2C297A3452A0}" type="presParOf" srcId="{7C90DA1B-7BF1-41FC-8016-FBE0CBA86E83}" destId="{B671984F-0FA9-473F-8A99-B117E6AE137F}" srcOrd="12" destOrd="0" presId="urn:microsoft.com/office/officeart/2005/8/layout/cycle8"/>
    <dgm:cxn modelId="{1FA34771-F75B-49EC-B327-A5889A2A882C}" type="presParOf" srcId="{7C90DA1B-7BF1-41FC-8016-FBE0CBA86E83}" destId="{FED6E5EF-7908-4CCE-A837-D27DFC362C43}" srcOrd="13" destOrd="0" presId="urn:microsoft.com/office/officeart/2005/8/layout/cycle8"/>
    <dgm:cxn modelId="{9CC17157-5016-454C-9288-2D42B44A378B}" type="presParOf" srcId="{7C90DA1B-7BF1-41FC-8016-FBE0CBA86E83}" destId="{E5766607-5C98-4221-B9C4-1FF164B4AE32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6CAD8D-068D-4D78-B8A6-09A93ABF7696}" type="doc">
      <dgm:prSet loTypeId="urn:microsoft.com/office/officeart/2005/8/layout/chevron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03A078DB-F1F5-46EB-9DAD-F6BC5724B5E1}">
      <dgm:prSet phldrT="[文字]" custT="1"/>
      <dgm:spPr/>
      <dgm:t>
        <a:bodyPr/>
        <a:lstStyle/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字音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字形</a:t>
          </a:r>
        </a:p>
      </dgm:t>
    </dgm:pt>
    <dgm:pt modelId="{95DDD646-ADE8-4326-9540-A884C55A83AB}" type="parTrans" cxnId="{FDA18D56-762B-4C5E-A892-EFCD88196054}">
      <dgm:prSet/>
      <dgm:spPr/>
      <dgm:t>
        <a:bodyPr/>
        <a:lstStyle/>
        <a:p>
          <a:endParaRPr lang="zh-TW" altLang="en-US" sz="2400"/>
        </a:p>
      </dgm:t>
    </dgm:pt>
    <dgm:pt modelId="{607E6C25-2627-4C3B-828E-DA068720C63F}" type="sibTrans" cxnId="{FDA18D56-762B-4C5E-A892-EFCD88196054}">
      <dgm:prSet/>
      <dgm:spPr/>
      <dgm:t>
        <a:bodyPr/>
        <a:lstStyle/>
        <a:p>
          <a:endParaRPr lang="zh-TW" altLang="en-US" sz="2400"/>
        </a:p>
      </dgm:t>
    </dgm:pt>
    <dgm:pt modelId="{E97CEB2E-354B-41D1-8FE2-E469C87FC6C8}">
      <dgm:prSet phldrT="[文字]" custT="1"/>
      <dgm:spPr/>
      <dgm:t>
        <a:bodyPr/>
        <a:lstStyle/>
        <a:p>
          <a:r>
            <a:rPr lang="zh-TW" altLang="en-US" sz="2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預習單、國單</a:t>
          </a:r>
        </a:p>
      </dgm:t>
    </dgm:pt>
    <dgm:pt modelId="{D9C71A34-202A-433F-8027-BA6E01A7BEFC}" type="parTrans" cxnId="{EF23C3FF-8A27-41C9-98AD-8C64F45F1046}">
      <dgm:prSet/>
      <dgm:spPr/>
      <dgm:t>
        <a:bodyPr/>
        <a:lstStyle/>
        <a:p>
          <a:endParaRPr lang="zh-TW" altLang="en-US" sz="2400"/>
        </a:p>
      </dgm:t>
    </dgm:pt>
    <dgm:pt modelId="{D224B6C0-E263-4161-9B25-9BE072681255}" type="sibTrans" cxnId="{EF23C3FF-8A27-41C9-98AD-8C64F45F1046}">
      <dgm:prSet/>
      <dgm:spPr/>
      <dgm:t>
        <a:bodyPr/>
        <a:lstStyle/>
        <a:p>
          <a:endParaRPr lang="zh-TW" altLang="en-US" sz="2400"/>
        </a:p>
      </dgm:t>
    </dgm:pt>
    <dgm:pt modelId="{B195F226-C13F-4C30-BF73-41F36C5FFEDB}">
      <dgm:prSet phldrT="[文字]" custT="1"/>
      <dgm:spPr/>
      <dgm:t>
        <a:bodyPr/>
        <a:lstStyle/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內容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理解</a:t>
          </a:r>
        </a:p>
      </dgm:t>
    </dgm:pt>
    <dgm:pt modelId="{E702F59A-11C1-413D-8F2A-0BD48F63829E}" type="parTrans" cxnId="{4A965DEA-2224-4307-80D4-3861307EF986}">
      <dgm:prSet/>
      <dgm:spPr/>
      <dgm:t>
        <a:bodyPr/>
        <a:lstStyle/>
        <a:p>
          <a:endParaRPr lang="zh-TW" altLang="en-US" sz="2400"/>
        </a:p>
      </dgm:t>
    </dgm:pt>
    <dgm:pt modelId="{7E12F608-4093-4D2C-865F-F1E04385C47F}" type="sibTrans" cxnId="{4A965DEA-2224-4307-80D4-3861307EF986}">
      <dgm:prSet/>
      <dgm:spPr/>
      <dgm:t>
        <a:bodyPr/>
        <a:lstStyle/>
        <a:p>
          <a:endParaRPr lang="zh-TW" altLang="en-US" sz="2400"/>
        </a:p>
      </dgm:t>
    </dgm:pt>
    <dgm:pt modelId="{AA102DBF-466D-46D4-9E90-DE31D45AC8CF}">
      <dgm:prSet phldrT="[文字]" custT="1"/>
      <dgm:spPr/>
      <dgm:t>
        <a:bodyPr/>
        <a:lstStyle/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分組合作學習、課堂討論、提問教學</a:t>
          </a:r>
        </a:p>
      </dgm:t>
    </dgm:pt>
    <dgm:pt modelId="{E472E3CD-B61D-42A3-B7AA-1F1D4E57F80B}" type="parTrans" cxnId="{63530C45-8D52-43FF-AE1A-9CF46CDABF42}">
      <dgm:prSet/>
      <dgm:spPr/>
      <dgm:t>
        <a:bodyPr/>
        <a:lstStyle/>
        <a:p>
          <a:endParaRPr lang="zh-TW" altLang="en-US" sz="2400"/>
        </a:p>
      </dgm:t>
    </dgm:pt>
    <dgm:pt modelId="{DCBFD49F-4F96-4460-B9EF-D5158CFD96A5}" type="sibTrans" cxnId="{63530C45-8D52-43FF-AE1A-9CF46CDABF42}">
      <dgm:prSet/>
      <dgm:spPr/>
      <dgm:t>
        <a:bodyPr/>
        <a:lstStyle/>
        <a:p>
          <a:endParaRPr lang="zh-TW" altLang="en-US" sz="2400"/>
        </a:p>
      </dgm:t>
    </dgm:pt>
    <dgm:pt modelId="{5A03BA0A-3A24-4ADC-A37E-95B89EEAA54A}">
      <dgm:prSet phldrT="[文字]" custT="1"/>
      <dgm:spPr/>
      <dgm:t>
        <a:bodyPr/>
        <a:lstStyle/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文法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修辭</a:t>
          </a:r>
        </a:p>
      </dgm:t>
    </dgm:pt>
    <dgm:pt modelId="{0A770219-EB15-4C16-90B9-E2AF29AF28EE}" type="parTrans" cxnId="{27CA5B9B-C8A3-4C67-9BDF-DC63C9DABD75}">
      <dgm:prSet/>
      <dgm:spPr/>
      <dgm:t>
        <a:bodyPr/>
        <a:lstStyle/>
        <a:p>
          <a:endParaRPr lang="zh-TW" altLang="en-US" sz="2400"/>
        </a:p>
      </dgm:t>
    </dgm:pt>
    <dgm:pt modelId="{88529E0E-7E67-4642-9612-3775DD5DEF37}" type="sibTrans" cxnId="{27CA5B9B-C8A3-4C67-9BDF-DC63C9DABD75}">
      <dgm:prSet/>
      <dgm:spPr/>
      <dgm:t>
        <a:bodyPr/>
        <a:lstStyle/>
        <a:p>
          <a:endParaRPr lang="zh-TW" altLang="en-US" sz="2400"/>
        </a:p>
      </dgm:t>
    </dgm:pt>
    <dgm:pt modelId="{2D563956-525E-40E0-AA30-BD55E6BA9EAD}">
      <dgm:prSet phldrT="[文字]" custT="1"/>
      <dgm:spPr/>
      <dgm:t>
        <a:bodyPr/>
        <a:lstStyle/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鼓勵畫其所想及所見</a:t>
          </a:r>
        </a:p>
      </dgm:t>
    </dgm:pt>
    <dgm:pt modelId="{D0B3A001-7136-4CB8-837A-B3EB0FC2DAD2}" type="parTrans" cxnId="{7372A5B0-0775-4E03-AF6F-91CA4C5723B0}">
      <dgm:prSet/>
      <dgm:spPr/>
      <dgm:t>
        <a:bodyPr/>
        <a:lstStyle/>
        <a:p>
          <a:endParaRPr lang="zh-TW" altLang="en-US" sz="2400"/>
        </a:p>
      </dgm:t>
    </dgm:pt>
    <dgm:pt modelId="{1A257F98-CD49-4B00-B08F-CFC47870E7EA}" type="sibTrans" cxnId="{7372A5B0-0775-4E03-AF6F-91CA4C5723B0}">
      <dgm:prSet/>
      <dgm:spPr/>
      <dgm:t>
        <a:bodyPr/>
        <a:lstStyle/>
        <a:p>
          <a:endParaRPr lang="zh-TW" altLang="en-US" sz="2400"/>
        </a:p>
      </dgm:t>
    </dgm:pt>
    <dgm:pt modelId="{CC6575EE-025E-4D0C-BFE5-C0B81C87F3E7}">
      <dgm:prSet phldrT="[文字]" custT="1"/>
      <dgm:spPr/>
      <dgm:t>
        <a:bodyPr/>
        <a:lstStyle/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從圖畫中架構思緒脈絡併整為句子</a:t>
          </a:r>
        </a:p>
      </dgm:t>
    </dgm:pt>
    <dgm:pt modelId="{A7E7EAC1-0C9B-439F-99F7-50EB3127B3F0}" type="parTrans" cxnId="{3E9E7FDD-0E33-48B2-8E8F-7A884F1ED697}">
      <dgm:prSet/>
      <dgm:spPr/>
      <dgm:t>
        <a:bodyPr/>
        <a:lstStyle/>
        <a:p>
          <a:endParaRPr lang="zh-TW" altLang="en-US" sz="2400"/>
        </a:p>
      </dgm:t>
    </dgm:pt>
    <dgm:pt modelId="{AF8EA34A-BE4A-4E50-A5BB-6B089B2C53EB}" type="sibTrans" cxnId="{3E9E7FDD-0E33-48B2-8E8F-7A884F1ED697}">
      <dgm:prSet/>
      <dgm:spPr/>
      <dgm:t>
        <a:bodyPr/>
        <a:lstStyle/>
        <a:p>
          <a:endParaRPr lang="zh-TW" altLang="en-US" sz="2400"/>
        </a:p>
      </dgm:t>
    </dgm:pt>
    <dgm:pt modelId="{311EF1EE-019D-4718-9D5A-A65C4E77ADDF}">
      <dgm:prSet phldrT="[文字]" custT="1"/>
      <dgm:spPr/>
      <dgm:t>
        <a:bodyPr/>
        <a:lstStyle/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圖畫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創作</a:t>
          </a:r>
        </a:p>
      </dgm:t>
    </dgm:pt>
    <dgm:pt modelId="{3542C37A-E0C5-42AC-8868-99E27716BBC2}" type="parTrans" cxnId="{580A6DE8-C6F6-428A-986D-3FF7174C8B7B}">
      <dgm:prSet/>
      <dgm:spPr/>
      <dgm:t>
        <a:bodyPr/>
        <a:lstStyle/>
        <a:p>
          <a:endParaRPr lang="zh-TW" altLang="en-US" sz="2400"/>
        </a:p>
      </dgm:t>
    </dgm:pt>
    <dgm:pt modelId="{B7C82FD4-093F-493D-9D14-13D58CB3E4B7}" type="sibTrans" cxnId="{580A6DE8-C6F6-428A-986D-3FF7174C8B7B}">
      <dgm:prSet/>
      <dgm:spPr/>
      <dgm:t>
        <a:bodyPr/>
        <a:lstStyle/>
        <a:p>
          <a:endParaRPr lang="zh-TW" altLang="en-US" sz="2400"/>
        </a:p>
      </dgm:t>
    </dgm:pt>
    <dgm:pt modelId="{37D29758-34A9-46DE-8558-161331DB39DA}">
      <dgm:prSet custT="1"/>
      <dgm:spPr/>
      <dgm:t>
        <a:bodyPr/>
        <a:lstStyle/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分組合作學習、課堂討論</a:t>
          </a:r>
        </a:p>
      </dgm:t>
    </dgm:pt>
    <dgm:pt modelId="{A4E48E22-ADD8-4CCC-B90C-9BB302C3DC27}" type="parTrans" cxnId="{9BA6614A-ACB1-4297-A3F6-32278BD3B5D2}">
      <dgm:prSet/>
      <dgm:spPr/>
      <dgm:t>
        <a:bodyPr/>
        <a:lstStyle/>
        <a:p>
          <a:endParaRPr lang="zh-TW" altLang="en-US" sz="2400"/>
        </a:p>
      </dgm:t>
    </dgm:pt>
    <dgm:pt modelId="{85385ACD-46CC-4D4E-9B84-9938339F75E2}" type="sibTrans" cxnId="{9BA6614A-ACB1-4297-A3F6-32278BD3B5D2}">
      <dgm:prSet/>
      <dgm:spPr/>
      <dgm:t>
        <a:bodyPr/>
        <a:lstStyle/>
        <a:p>
          <a:endParaRPr lang="zh-TW" altLang="en-US" sz="2400"/>
        </a:p>
      </dgm:t>
    </dgm:pt>
    <dgm:pt modelId="{925BC5F4-67DA-4CED-BCB2-617D132F8F1F}">
      <dgm:prSet phldrT="[文字]" custT="1"/>
      <dgm:spPr/>
      <dgm:t>
        <a:bodyPr/>
        <a:lstStyle/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甲乙本、課堂練寫國單、語詞本造詞</a:t>
          </a:r>
        </a:p>
      </dgm:t>
    </dgm:pt>
    <dgm:pt modelId="{4AEB5301-C58C-4DCF-9A91-44D38980B535}" type="parTrans" cxnId="{DE1F8C1D-A50A-458E-896C-9DD2184A3207}">
      <dgm:prSet/>
      <dgm:spPr/>
      <dgm:t>
        <a:bodyPr/>
        <a:lstStyle/>
        <a:p>
          <a:endParaRPr lang="zh-TW" altLang="en-US" sz="2400"/>
        </a:p>
      </dgm:t>
    </dgm:pt>
    <dgm:pt modelId="{BD7A5FAF-ED00-464F-A0D8-7B122CDBFC7C}" type="sibTrans" cxnId="{DE1F8C1D-A50A-458E-896C-9DD2184A3207}">
      <dgm:prSet/>
      <dgm:spPr/>
      <dgm:t>
        <a:bodyPr/>
        <a:lstStyle/>
        <a:p>
          <a:endParaRPr lang="zh-TW" altLang="en-US" sz="2400"/>
        </a:p>
      </dgm:t>
    </dgm:pt>
    <dgm:pt modelId="{3A66D949-BFE4-453E-923E-25553836C51D}">
      <dgm:prSet phldrT="[文字]" custT="1"/>
      <dgm:spPr/>
      <dgm:t>
        <a:bodyPr/>
        <a:lstStyle/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習作題、國練單</a:t>
          </a:r>
        </a:p>
      </dgm:t>
    </dgm:pt>
    <dgm:pt modelId="{71D0BA2A-4217-4F28-8ABE-CCC9A117EF59}" type="parTrans" cxnId="{5484A5C8-B6E3-43C5-BCB1-7EF260B63179}">
      <dgm:prSet/>
      <dgm:spPr/>
      <dgm:t>
        <a:bodyPr/>
        <a:lstStyle/>
        <a:p>
          <a:endParaRPr lang="zh-TW" altLang="en-US" sz="2400"/>
        </a:p>
      </dgm:t>
    </dgm:pt>
    <dgm:pt modelId="{85BF05E1-CB97-4132-B496-1679CB0F3C5B}" type="sibTrans" cxnId="{5484A5C8-B6E3-43C5-BCB1-7EF260B63179}">
      <dgm:prSet/>
      <dgm:spPr/>
      <dgm:t>
        <a:bodyPr/>
        <a:lstStyle/>
        <a:p>
          <a:endParaRPr lang="zh-TW" altLang="en-US" sz="2400"/>
        </a:p>
      </dgm:t>
    </dgm:pt>
    <dgm:pt modelId="{F1F3703C-47E5-4B70-8A03-505E765486A4}">
      <dgm:prSet phldrT="[文字]" custT="1"/>
      <dgm:spPr/>
      <dgm:t>
        <a:bodyPr/>
        <a:lstStyle/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國語練習簿</a:t>
          </a:r>
        </a:p>
      </dgm:t>
    </dgm:pt>
    <dgm:pt modelId="{A6BF3419-ED50-45C2-8631-E4888A93AB31}" type="parTrans" cxnId="{95421D46-6888-4213-BCD6-EA7F1EF95C4C}">
      <dgm:prSet/>
      <dgm:spPr/>
      <dgm:t>
        <a:bodyPr/>
        <a:lstStyle/>
        <a:p>
          <a:endParaRPr lang="zh-TW" altLang="en-US" sz="2400"/>
        </a:p>
      </dgm:t>
    </dgm:pt>
    <dgm:pt modelId="{A6ACF2E2-1102-4AF9-B52F-6C664543002F}" type="sibTrans" cxnId="{95421D46-6888-4213-BCD6-EA7F1EF95C4C}">
      <dgm:prSet/>
      <dgm:spPr/>
      <dgm:t>
        <a:bodyPr/>
        <a:lstStyle/>
        <a:p>
          <a:endParaRPr lang="zh-TW" altLang="en-US" sz="2400"/>
        </a:p>
      </dgm:t>
    </dgm:pt>
    <dgm:pt modelId="{263A1B95-3D65-478C-9C7E-90BCB6CA81A5}" type="pres">
      <dgm:prSet presAssocID="{5E6CAD8D-068D-4D78-B8A6-09A93ABF7696}" presName="linearFlow" presStyleCnt="0">
        <dgm:presLayoutVars>
          <dgm:dir/>
          <dgm:animLvl val="lvl"/>
          <dgm:resizeHandles val="exact"/>
        </dgm:presLayoutVars>
      </dgm:prSet>
      <dgm:spPr/>
    </dgm:pt>
    <dgm:pt modelId="{C0530F80-6F04-4C62-ACD3-034F2BBA1A86}" type="pres">
      <dgm:prSet presAssocID="{03A078DB-F1F5-46EB-9DAD-F6BC5724B5E1}" presName="composite" presStyleCnt="0"/>
      <dgm:spPr/>
    </dgm:pt>
    <dgm:pt modelId="{0DC46F76-D8F2-4A32-A03A-D6010366BAE0}" type="pres">
      <dgm:prSet presAssocID="{03A078DB-F1F5-46EB-9DAD-F6BC5724B5E1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BE5B6B29-F0DD-4E17-BC41-6A27A44BBC2A}" type="pres">
      <dgm:prSet presAssocID="{03A078DB-F1F5-46EB-9DAD-F6BC5724B5E1}" presName="descendantText" presStyleLbl="alignAcc1" presStyleIdx="0" presStyleCnt="4">
        <dgm:presLayoutVars>
          <dgm:bulletEnabled val="1"/>
        </dgm:presLayoutVars>
      </dgm:prSet>
      <dgm:spPr/>
    </dgm:pt>
    <dgm:pt modelId="{88067BBC-7CBE-4A53-BD60-255A31546562}" type="pres">
      <dgm:prSet presAssocID="{607E6C25-2627-4C3B-828E-DA068720C63F}" presName="sp" presStyleCnt="0"/>
      <dgm:spPr/>
    </dgm:pt>
    <dgm:pt modelId="{E81E95FC-2908-4CAF-806E-8E1AEC7FA941}" type="pres">
      <dgm:prSet presAssocID="{B195F226-C13F-4C30-BF73-41F36C5FFEDB}" presName="composite" presStyleCnt="0"/>
      <dgm:spPr/>
    </dgm:pt>
    <dgm:pt modelId="{8AC97399-C79C-4F2A-A804-91F14A938621}" type="pres">
      <dgm:prSet presAssocID="{B195F226-C13F-4C30-BF73-41F36C5FFEDB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5A514EA4-7F0F-4DFD-AC70-01712E31A800}" type="pres">
      <dgm:prSet presAssocID="{B195F226-C13F-4C30-BF73-41F36C5FFEDB}" presName="descendantText" presStyleLbl="alignAcc1" presStyleIdx="1" presStyleCnt="4">
        <dgm:presLayoutVars>
          <dgm:bulletEnabled val="1"/>
        </dgm:presLayoutVars>
      </dgm:prSet>
      <dgm:spPr/>
    </dgm:pt>
    <dgm:pt modelId="{38457C33-239F-48B0-9267-88AE0A2F66F3}" type="pres">
      <dgm:prSet presAssocID="{7E12F608-4093-4D2C-865F-F1E04385C47F}" presName="sp" presStyleCnt="0"/>
      <dgm:spPr/>
    </dgm:pt>
    <dgm:pt modelId="{09193F17-59C1-490A-B19D-F1502338EEC0}" type="pres">
      <dgm:prSet presAssocID="{5A03BA0A-3A24-4ADC-A37E-95B89EEAA54A}" presName="composite" presStyleCnt="0"/>
      <dgm:spPr/>
    </dgm:pt>
    <dgm:pt modelId="{D82C0C33-12B8-4BAF-BECA-C3256C755B31}" type="pres">
      <dgm:prSet presAssocID="{5A03BA0A-3A24-4ADC-A37E-95B89EEAA54A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2BE83CA8-0560-4A8B-936C-ED67488F279E}" type="pres">
      <dgm:prSet presAssocID="{5A03BA0A-3A24-4ADC-A37E-95B89EEAA54A}" presName="descendantText" presStyleLbl="alignAcc1" presStyleIdx="2" presStyleCnt="4">
        <dgm:presLayoutVars>
          <dgm:bulletEnabled val="1"/>
        </dgm:presLayoutVars>
      </dgm:prSet>
      <dgm:spPr/>
    </dgm:pt>
    <dgm:pt modelId="{456A5D65-7D92-41FC-BF70-D56304066A80}" type="pres">
      <dgm:prSet presAssocID="{88529E0E-7E67-4642-9612-3775DD5DEF37}" presName="sp" presStyleCnt="0"/>
      <dgm:spPr/>
    </dgm:pt>
    <dgm:pt modelId="{7F69C51C-C695-4BE4-A5D0-E1CBB1F47EB7}" type="pres">
      <dgm:prSet presAssocID="{311EF1EE-019D-4718-9D5A-A65C4E77ADDF}" presName="composite" presStyleCnt="0"/>
      <dgm:spPr/>
    </dgm:pt>
    <dgm:pt modelId="{FF00D5BC-82AF-4AFE-A930-2A7FD004D779}" type="pres">
      <dgm:prSet presAssocID="{311EF1EE-019D-4718-9D5A-A65C4E77ADDF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163C1D4A-A05C-4493-A25A-1931A01CEA95}" type="pres">
      <dgm:prSet presAssocID="{311EF1EE-019D-4718-9D5A-A65C4E77ADDF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DE1F8C1D-A50A-458E-896C-9DD2184A3207}" srcId="{03A078DB-F1F5-46EB-9DAD-F6BC5724B5E1}" destId="{925BC5F4-67DA-4CED-BCB2-617D132F8F1F}" srcOrd="1" destOrd="0" parTransId="{4AEB5301-C58C-4DCF-9A91-44D38980B535}" sibTransId="{BD7A5FAF-ED00-464F-A0D8-7B122CDBFC7C}"/>
    <dgm:cxn modelId="{E7DFA521-6CE2-4026-B4AF-637299AFC072}" type="presOf" srcId="{B195F226-C13F-4C30-BF73-41F36C5FFEDB}" destId="{8AC97399-C79C-4F2A-A804-91F14A938621}" srcOrd="0" destOrd="0" presId="urn:microsoft.com/office/officeart/2005/8/layout/chevron2"/>
    <dgm:cxn modelId="{E17F782E-AF21-4E9A-A5D0-95DAD6D5D7A7}" type="presOf" srcId="{5A03BA0A-3A24-4ADC-A37E-95B89EEAA54A}" destId="{D82C0C33-12B8-4BAF-BECA-C3256C755B31}" srcOrd="0" destOrd="0" presId="urn:microsoft.com/office/officeart/2005/8/layout/chevron2"/>
    <dgm:cxn modelId="{E5DD4830-40A6-4741-81F6-F6D47A24E6DF}" type="presOf" srcId="{37D29758-34A9-46DE-8558-161331DB39DA}" destId="{2BE83CA8-0560-4A8B-936C-ED67488F279E}" srcOrd="0" destOrd="0" presId="urn:microsoft.com/office/officeart/2005/8/layout/chevron2"/>
    <dgm:cxn modelId="{63530C45-8D52-43FF-AE1A-9CF46CDABF42}" srcId="{B195F226-C13F-4C30-BF73-41F36C5FFEDB}" destId="{AA102DBF-466D-46D4-9E90-DE31D45AC8CF}" srcOrd="0" destOrd="0" parTransId="{E472E3CD-B61D-42A3-B7AA-1F1D4E57F80B}" sibTransId="{DCBFD49F-4F96-4460-B9EF-D5158CFD96A5}"/>
    <dgm:cxn modelId="{95421D46-6888-4213-BCD6-EA7F1EF95C4C}" srcId="{5A03BA0A-3A24-4ADC-A37E-95B89EEAA54A}" destId="{F1F3703C-47E5-4B70-8A03-505E765486A4}" srcOrd="1" destOrd="0" parTransId="{A6BF3419-ED50-45C2-8631-E4888A93AB31}" sibTransId="{A6ACF2E2-1102-4AF9-B52F-6C664543002F}"/>
    <dgm:cxn modelId="{9BA6614A-ACB1-4297-A3F6-32278BD3B5D2}" srcId="{5A03BA0A-3A24-4ADC-A37E-95B89EEAA54A}" destId="{37D29758-34A9-46DE-8558-161331DB39DA}" srcOrd="0" destOrd="0" parTransId="{A4E48E22-ADD8-4CCC-B90C-9BB302C3DC27}" sibTransId="{85385ACD-46CC-4D4E-9B84-9938339F75E2}"/>
    <dgm:cxn modelId="{32C4196C-D719-4C5E-9B1A-2D7602029299}" type="presOf" srcId="{F1F3703C-47E5-4B70-8A03-505E765486A4}" destId="{2BE83CA8-0560-4A8B-936C-ED67488F279E}" srcOrd="0" destOrd="1" presId="urn:microsoft.com/office/officeart/2005/8/layout/chevron2"/>
    <dgm:cxn modelId="{FDA18D56-762B-4C5E-A892-EFCD88196054}" srcId="{5E6CAD8D-068D-4D78-B8A6-09A93ABF7696}" destId="{03A078DB-F1F5-46EB-9DAD-F6BC5724B5E1}" srcOrd="0" destOrd="0" parTransId="{95DDD646-ADE8-4326-9540-A884C55A83AB}" sibTransId="{607E6C25-2627-4C3B-828E-DA068720C63F}"/>
    <dgm:cxn modelId="{393D2283-C1EC-43C2-AF29-9E76CC114DC3}" type="presOf" srcId="{E97CEB2E-354B-41D1-8FE2-E469C87FC6C8}" destId="{BE5B6B29-F0DD-4E17-BC41-6A27A44BBC2A}" srcOrd="0" destOrd="0" presId="urn:microsoft.com/office/officeart/2005/8/layout/chevron2"/>
    <dgm:cxn modelId="{611FB887-7C0A-4049-8237-41C5A63916F1}" type="presOf" srcId="{03A078DB-F1F5-46EB-9DAD-F6BC5724B5E1}" destId="{0DC46F76-D8F2-4A32-A03A-D6010366BAE0}" srcOrd="0" destOrd="0" presId="urn:microsoft.com/office/officeart/2005/8/layout/chevron2"/>
    <dgm:cxn modelId="{19B8D889-14ED-4195-BE32-0E90C569C17E}" type="presOf" srcId="{925BC5F4-67DA-4CED-BCB2-617D132F8F1F}" destId="{BE5B6B29-F0DD-4E17-BC41-6A27A44BBC2A}" srcOrd="0" destOrd="1" presId="urn:microsoft.com/office/officeart/2005/8/layout/chevron2"/>
    <dgm:cxn modelId="{0B242B91-5047-46C9-AFD2-3ABDD8DC9401}" type="presOf" srcId="{CC6575EE-025E-4D0C-BFE5-C0B81C87F3E7}" destId="{163C1D4A-A05C-4493-A25A-1931A01CEA95}" srcOrd="0" destOrd="1" presId="urn:microsoft.com/office/officeart/2005/8/layout/chevron2"/>
    <dgm:cxn modelId="{7DC61D93-6031-4CD6-BC55-611535ABFCE7}" type="presOf" srcId="{AA102DBF-466D-46D4-9E90-DE31D45AC8CF}" destId="{5A514EA4-7F0F-4DFD-AC70-01712E31A800}" srcOrd="0" destOrd="0" presId="urn:microsoft.com/office/officeart/2005/8/layout/chevron2"/>
    <dgm:cxn modelId="{8E63349B-F7DA-4873-952B-AB4AA89EFB44}" type="presOf" srcId="{311EF1EE-019D-4718-9D5A-A65C4E77ADDF}" destId="{FF00D5BC-82AF-4AFE-A930-2A7FD004D779}" srcOrd="0" destOrd="0" presId="urn:microsoft.com/office/officeart/2005/8/layout/chevron2"/>
    <dgm:cxn modelId="{27CA5B9B-C8A3-4C67-9BDF-DC63C9DABD75}" srcId="{5E6CAD8D-068D-4D78-B8A6-09A93ABF7696}" destId="{5A03BA0A-3A24-4ADC-A37E-95B89EEAA54A}" srcOrd="2" destOrd="0" parTransId="{0A770219-EB15-4C16-90B9-E2AF29AF28EE}" sibTransId="{88529E0E-7E67-4642-9612-3775DD5DEF37}"/>
    <dgm:cxn modelId="{E1132C9E-6277-4E6D-B66F-F18DB65BFB81}" type="presOf" srcId="{5E6CAD8D-068D-4D78-B8A6-09A93ABF7696}" destId="{263A1B95-3D65-478C-9C7E-90BCB6CA81A5}" srcOrd="0" destOrd="0" presId="urn:microsoft.com/office/officeart/2005/8/layout/chevron2"/>
    <dgm:cxn modelId="{55214C9F-F990-4022-B9C1-3EDCA1ED5D05}" type="presOf" srcId="{3A66D949-BFE4-453E-923E-25553836C51D}" destId="{5A514EA4-7F0F-4DFD-AC70-01712E31A800}" srcOrd="0" destOrd="1" presId="urn:microsoft.com/office/officeart/2005/8/layout/chevron2"/>
    <dgm:cxn modelId="{7372A5B0-0775-4E03-AF6F-91CA4C5723B0}" srcId="{311EF1EE-019D-4718-9D5A-A65C4E77ADDF}" destId="{2D563956-525E-40E0-AA30-BD55E6BA9EAD}" srcOrd="0" destOrd="0" parTransId="{D0B3A001-7136-4CB8-837A-B3EB0FC2DAD2}" sibTransId="{1A257F98-CD49-4B00-B08F-CFC47870E7EA}"/>
    <dgm:cxn modelId="{5484A5C8-B6E3-43C5-BCB1-7EF260B63179}" srcId="{B195F226-C13F-4C30-BF73-41F36C5FFEDB}" destId="{3A66D949-BFE4-453E-923E-25553836C51D}" srcOrd="1" destOrd="0" parTransId="{71D0BA2A-4217-4F28-8ABE-CCC9A117EF59}" sibTransId="{85BF05E1-CB97-4132-B496-1679CB0F3C5B}"/>
    <dgm:cxn modelId="{3E9E7FDD-0E33-48B2-8E8F-7A884F1ED697}" srcId="{311EF1EE-019D-4718-9D5A-A65C4E77ADDF}" destId="{CC6575EE-025E-4D0C-BFE5-C0B81C87F3E7}" srcOrd="1" destOrd="0" parTransId="{A7E7EAC1-0C9B-439F-99F7-50EB3127B3F0}" sibTransId="{AF8EA34A-BE4A-4E50-A5BB-6B089B2C53EB}"/>
    <dgm:cxn modelId="{580A6DE8-C6F6-428A-986D-3FF7174C8B7B}" srcId="{5E6CAD8D-068D-4D78-B8A6-09A93ABF7696}" destId="{311EF1EE-019D-4718-9D5A-A65C4E77ADDF}" srcOrd="3" destOrd="0" parTransId="{3542C37A-E0C5-42AC-8868-99E27716BBC2}" sibTransId="{B7C82FD4-093F-493D-9D14-13D58CB3E4B7}"/>
    <dgm:cxn modelId="{4A965DEA-2224-4307-80D4-3861307EF986}" srcId="{5E6CAD8D-068D-4D78-B8A6-09A93ABF7696}" destId="{B195F226-C13F-4C30-BF73-41F36C5FFEDB}" srcOrd="1" destOrd="0" parTransId="{E702F59A-11C1-413D-8F2A-0BD48F63829E}" sibTransId="{7E12F608-4093-4D2C-865F-F1E04385C47F}"/>
    <dgm:cxn modelId="{511623F7-7896-48D1-A516-38BCBBB052A2}" type="presOf" srcId="{2D563956-525E-40E0-AA30-BD55E6BA9EAD}" destId="{163C1D4A-A05C-4493-A25A-1931A01CEA95}" srcOrd="0" destOrd="0" presId="urn:microsoft.com/office/officeart/2005/8/layout/chevron2"/>
    <dgm:cxn modelId="{EF23C3FF-8A27-41C9-98AD-8C64F45F1046}" srcId="{03A078DB-F1F5-46EB-9DAD-F6BC5724B5E1}" destId="{E97CEB2E-354B-41D1-8FE2-E469C87FC6C8}" srcOrd="0" destOrd="0" parTransId="{D9C71A34-202A-433F-8027-BA6E01A7BEFC}" sibTransId="{D224B6C0-E263-4161-9B25-9BE072681255}"/>
    <dgm:cxn modelId="{F625C977-DA33-4C06-9742-59D5154D44D1}" type="presParOf" srcId="{263A1B95-3D65-478C-9C7E-90BCB6CA81A5}" destId="{C0530F80-6F04-4C62-ACD3-034F2BBA1A86}" srcOrd="0" destOrd="0" presId="urn:microsoft.com/office/officeart/2005/8/layout/chevron2"/>
    <dgm:cxn modelId="{342D5D7A-62F0-4F7D-A001-8D71BFBC9EAD}" type="presParOf" srcId="{C0530F80-6F04-4C62-ACD3-034F2BBA1A86}" destId="{0DC46F76-D8F2-4A32-A03A-D6010366BAE0}" srcOrd="0" destOrd="0" presId="urn:microsoft.com/office/officeart/2005/8/layout/chevron2"/>
    <dgm:cxn modelId="{30A85342-1D5C-4791-A33B-4B34EB795AC5}" type="presParOf" srcId="{C0530F80-6F04-4C62-ACD3-034F2BBA1A86}" destId="{BE5B6B29-F0DD-4E17-BC41-6A27A44BBC2A}" srcOrd="1" destOrd="0" presId="urn:microsoft.com/office/officeart/2005/8/layout/chevron2"/>
    <dgm:cxn modelId="{60AECE3F-4EAB-48E1-B8CF-ED4AD2AF12F1}" type="presParOf" srcId="{263A1B95-3D65-478C-9C7E-90BCB6CA81A5}" destId="{88067BBC-7CBE-4A53-BD60-255A31546562}" srcOrd="1" destOrd="0" presId="urn:microsoft.com/office/officeart/2005/8/layout/chevron2"/>
    <dgm:cxn modelId="{F43F354E-A075-4FB4-9FA2-461074F01C22}" type="presParOf" srcId="{263A1B95-3D65-478C-9C7E-90BCB6CA81A5}" destId="{E81E95FC-2908-4CAF-806E-8E1AEC7FA941}" srcOrd="2" destOrd="0" presId="urn:microsoft.com/office/officeart/2005/8/layout/chevron2"/>
    <dgm:cxn modelId="{385DBF94-2FD2-49CD-925C-6E6D96682B93}" type="presParOf" srcId="{E81E95FC-2908-4CAF-806E-8E1AEC7FA941}" destId="{8AC97399-C79C-4F2A-A804-91F14A938621}" srcOrd="0" destOrd="0" presId="urn:microsoft.com/office/officeart/2005/8/layout/chevron2"/>
    <dgm:cxn modelId="{0F5334C2-D291-49A2-9D06-91C408C79749}" type="presParOf" srcId="{E81E95FC-2908-4CAF-806E-8E1AEC7FA941}" destId="{5A514EA4-7F0F-4DFD-AC70-01712E31A800}" srcOrd="1" destOrd="0" presId="urn:microsoft.com/office/officeart/2005/8/layout/chevron2"/>
    <dgm:cxn modelId="{B5A9D832-8625-422A-B58D-E02899BBB694}" type="presParOf" srcId="{263A1B95-3D65-478C-9C7E-90BCB6CA81A5}" destId="{38457C33-239F-48B0-9267-88AE0A2F66F3}" srcOrd="3" destOrd="0" presId="urn:microsoft.com/office/officeart/2005/8/layout/chevron2"/>
    <dgm:cxn modelId="{120133B9-AAAA-4442-8076-45F09A248D5F}" type="presParOf" srcId="{263A1B95-3D65-478C-9C7E-90BCB6CA81A5}" destId="{09193F17-59C1-490A-B19D-F1502338EEC0}" srcOrd="4" destOrd="0" presId="urn:microsoft.com/office/officeart/2005/8/layout/chevron2"/>
    <dgm:cxn modelId="{643B466C-40A4-4503-A17C-D78442B31FEC}" type="presParOf" srcId="{09193F17-59C1-490A-B19D-F1502338EEC0}" destId="{D82C0C33-12B8-4BAF-BECA-C3256C755B31}" srcOrd="0" destOrd="0" presId="urn:microsoft.com/office/officeart/2005/8/layout/chevron2"/>
    <dgm:cxn modelId="{8423FBCD-952B-4C56-BFC3-C96F54210494}" type="presParOf" srcId="{09193F17-59C1-490A-B19D-F1502338EEC0}" destId="{2BE83CA8-0560-4A8B-936C-ED67488F279E}" srcOrd="1" destOrd="0" presId="urn:microsoft.com/office/officeart/2005/8/layout/chevron2"/>
    <dgm:cxn modelId="{ED017A34-1241-4292-B3AF-74725EBCC410}" type="presParOf" srcId="{263A1B95-3D65-478C-9C7E-90BCB6CA81A5}" destId="{456A5D65-7D92-41FC-BF70-D56304066A80}" srcOrd="5" destOrd="0" presId="urn:microsoft.com/office/officeart/2005/8/layout/chevron2"/>
    <dgm:cxn modelId="{45A9283A-5B18-40DE-B042-10CCC4549D2D}" type="presParOf" srcId="{263A1B95-3D65-478C-9C7E-90BCB6CA81A5}" destId="{7F69C51C-C695-4BE4-A5D0-E1CBB1F47EB7}" srcOrd="6" destOrd="0" presId="urn:microsoft.com/office/officeart/2005/8/layout/chevron2"/>
    <dgm:cxn modelId="{EE5E62B1-A276-4E86-8161-A06A056396E6}" type="presParOf" srcId="{7F69C51C-C695-4BE4-A5D0-E1CBB1F47EB7}" destId="{FF00D5BC-82AF-4AFE-A930-2A7FD004D779}" srcOrd="0" destOrd="0" presId="urn:microsoft.com/office/officeart/2005/8/layout/chevron2"/>
    <dgm:cxn modelId="{57E3B681-931C-4608-81FE-824FDE77DBAE}" type="presParOf" srcId="{7F69C51C-C695-4BE4-A5D0-E1CBB1F47EB7}" destId="{163C1D4A-A05C-4493-A25A-1931A01CEA9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0E4FE0-62B5-4B0F-9B03-8ED04BD67F7A}" type="doc">
      <dgm:prSet loTypeId="urn:microsoft.com/office/officeart/2009/3/layout/StepUpProcess" loCatId="process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9382388B-9B63-4C9A-BA0D-FF19B9D9E125}">
      <dgm:prSet phldrT="[文字]" custT="1"/>
      <dgm:spPr/>
      <dgm:t>
        <a:bodyPr/>
        <a:lstStyle/>
        <a:p>
          <a:r>
            <a:rPr lang="zh-TW" altLang="en-US" sz="8000" dirty="0">
              <a:latin typeface="文鼎圓⨀" panose="02010609010101010101" pitchFamily="49" charset="-120"/>
              <a:ea typeface="文鼎圓⨀" panose="02010609010101010101" pitchFamily="49" charset="-120"/>
              <a:cs typeface="文鼎圓⨀" panose="02010609010101010101" pitchFamily="49" charset="-120"/>
            </a:rPr>
            <a:t>理解</a:t>
          </a:r>
        </a:p>
      </dgm:t>
    </dgm:pt>
    <dgm:pt modelId="{0BE0F1C3-512E-4258-B440-E304DCC14EBB}" type="parTrans" cxnId="{A6622B30-6232-4B00-B20D-2AC8FDA7ABAC}">
      <dgm:prSet/>
      <dgm:spPr/>
      <dgm:t>
        <a:bodyPr/>
        <a:lstStyle/>
        <a:p>
          <a:endParaRPr lang="zh-TW" altLang="en-US" sz="2800">
            <a:latin typeface="文鼎圓⨀" panose="02010609010101010101" pitchFamily="49" charset="-120"/>
            <a:ea typeface="文鼎圓⨀" panose="02010609010101010101" pitchFamily="49" charset="-120"/>
            <a:cs typeface="文鼎圓⨀" panose="02010609010101010101" pitchFamily="49" charset="-120"/>
          </a:endParaRPr>
        </a:p>
      </dgm:t>
    </dgm:pt>
    <dgm:pt modelId="{CD4676CE-B39F-4F7A-80E6-D04468114722}" type="sibTrans" cxnId="{A6622B30-6232-4B00-B20D-2AC8FDA7ABAC}">
      <dgm:prSet/>
      <dgm:spPr/>
      <dgm:t>
        <a:bodyPr/>
        <a:lstStyle/>
        <a:p>
          <a:endParaRPr lang="zh-TW" altLang="en-US" sz="2800">
            <a:latin typeface="文鼎圓⨀" panose="02010609010101010101" pitchFamily="49" charset="-120"/>
            <a:ea typeface="文鼎圓⨀" panose="02010609010101010101" pitchFamily="49" charset="-120"/>
            <a:cs typeface="文鼎圓⨀" panose="02010609010101010101" pitchFamily="49" charset="-120"/>
          </a:endParaRPr>
        </a:p>
      </dgm:t>
    </dgm:pt>
    <dgm:pt modelId="{5BE8D979-AC35-42CB-B996-3A82E09AAD05}">
      <dgm:prSet phldrT="[文字]" custT="1"/>
      <dgm:spPr/>
      <dgm:t>
        <a:bodyPr/>
        <a:lstStyle/>
        <a:p>
          <a:r>
            <a:rPr lang="zh-TW" altLang="en-US" sz="8000" dirty="0">
              <a:latin typeface="文鼎圓⨀" panose="02010609010101010101" pitchFamily="49" charset="-120"/>
              <a:ea typeface="文鼎圓⨀" panose="02010609010101010101" pitchFamily="49" charset="-120"/>
              <a:cs typeface="文鼎圓⨀" panose="02010609010101010101" pitchFamily="49" charset="-120"/>
            </a:rPr>
            <a:t>記憶</a:t>
          </a:r>
        </a:p>
      </dgm:t>
    </dgm:pt>
    <dgm:pt modelId="{B2081996-C2F9-4658-BAA3-76C16FC720B9}" type="parTrans" cxnId="{8BCEA3D8-A10C-4AD9-BA1E-EACE9B489F2B}">
      <dgm:prSet/>
      <dgm:spPr/>
      <dgm:t>
        <a:bodyPr/>
        <a:lstStyle/>
        <a:p>
          <a:endParaRPr lang="zh-TW" altLang="en-US" sz="2800">
            <a:latin typeface="文鼎圓⨀" panose="02010609010101010101" pitchFamily="49" charset="-120"/>
            <a:ea typeface="文鼎圓⨀" panose="02010609010101010101" pitchFamily="49" charset="-120"/>
            <a:cs typeface="文鼎圓⨀" panose="02010609010101010101" pitchFamily="49" charset="-120"/>
          </a:endParaRPr>
        </a:p>
      </dgm:t>
    </dgm:pt>
    <dgm:pt modelId="{0A265B36-E996-4D26-973A-6B6C54AE05D1}" type="sibTrans" cxnId="{8BCEA3D8-A10C-4AD9-BA1E-EACE9B489F2B}">
      <dgm:prSet/>
      <dgm:spPr/>
      <dgm:t>
        <a:bodyPr/>
        <a:lstStyle/>
        <a:p>
          <a:endParaRPr lang="zh-TW" altLang="en-US" sz="2800">
            <a:latin typeface="文鼎圓⨀" panose="02010609010101010101" pitchFamily="49" charset="-120"/>
            <a:ea typeface="文鼎圓⨀" panose="02010609010101010101" pitchFamily="49" charset="-120"/>
            <a:cs typeface="文鼎圓⨀" panose="02010609010101010101" pitchFamily="49" charset="-120"/>
          </a:endParaRPr>
        </a:p>
      </dgm:t>
    </dgm:pt>
    <dgm:pt modelId="{596209E4-D796-41C0-84FD-DD1D7B4142E8}">
      <dgm:prSet phldrT="[文字]" custT="1"/>
      <dgm:spPr/>
      <dgm:t>
        <a:bodyPr/>
        <a:lstStyle/>
        <a:p>
          <a:r>
            <a:rPr lang="zh-TW" altLang="en-US" sz="8000" dirty="0">
              <a:latin typeface="文鼎圓⨀" panose="02010609010101010101" pitchFamily="49" charset="-120"/>
              <a:ea typeface="文鼎圓⨀" panose="02010609010101010101" pitchFamily="49" charset="-120"/>
              <a:cs typeface="文鼎圓⨀" panose="02010609010101010101" pitchFamily="49" charset="-120"/>
            </a:rPr>
            <a:t>輸出</a:t>
          </a:r>
        </a:p>
      </dgm:t>
    </dgm:pt>
    <dgm:pt modelId="{F1C9FADC-1EBD-4AA5-9901-4A0D3D20EBC4}" type="parTrans" cxnId="{72EEA2E4-C695-45B0-9B2F-FFA742887CBE}">
      <dgm:prSet/>
      <dgm:spPr/>
      <dgm:t>
        <a:bodyPr/>
        <a:lstStyle/>
        <a:p>
          <a:endParaRPr lang="zh-TW" altLang="en-US" sz="2800">
            <a:latin typeface="文鼎圓⨀" panose="02010609010101010101" pitchFamily="49" charset="-120"/>
            <a:ea typeface="文鼎圓⨀" panose="02010609010101010101" pitchFamily="49" charset="-120"/>
            <a:cs typeface="文鼎圓⨀" panose="02010609010101010101" pitchFamily="49" charset="-120"/>
          </a:endParaRPr>
        </a:p>
      </dgm:t>
    </dgm:pt>
    <dgm:pt modelId="{C2D6D063-641E-46CF-B46C-4B8C3A4E0476}" type="sibTrans" cxnId="{72EEA2E4-C695-45B0-9B2F-FFA742887CBE}">
      <dgm:prSet/>
      <dgm:spPr/>
      <dgm:t>
        <a:bodyPr/>
        <a:lstStyle/>
        <a:p>
          <a:endParaRPr lang="zh-TW" altLang="en-US" sz="2800">
            <a:latin typeface="文鼎圓⨀" panose="02010609010101010101" pitchFamily="49" charset="-120"/>
            <a:ea typeface="文鼎圓⨀" panose="02010609010101010101" pitchFamily="49" charset="-120"/>
            <a:cs typeface="文鼎圓⨀" panose="02010609010101010101" pitchFamily="49" charset="-120"/>
          </a:endParaRPr>
        </a:p>
      </dgm:t>
    </dgm:pt>
    <dgm:pt modelId="{19EA171D-1883-49A9-BFF3-FAF10CE2A49D}" type="pres">
      <dgm:prSet presAssocID="{DF0E4FE0-62B5-4B0F-9B03-8ED04BD67F7A}" presName="rootnode" presStyleCnt="0">
        <dgm:presLayoutVars>
          <dgm:chMax/>
          <dgm:chPref/>
          <dgm:dir/>
          <dgm:animLvl val="lvl"/>
        </dgm:presLayoutVars>
      </dgm:prSet>
      <dgm:spPr/>
    </dgm:pt>
    <dgm:pt modelId="{6725392A-59C6-4BF4-A9C2-A3C309EC8557}" type="pres">
      <dgm:prSet presAssocID="{9382388B-9B63-4C9A-BA0D-FF19B9D9E125}" presName="composite" presStyleCnt="0"/>
      <dgm:spPr/>
    </dgm:pt>
    <dgm:pt modelId="{7F501467-CEAB-401C-B417-B370A8042A0A}" type="pres">
      <dgm:prSet presAssocID="{9382388B-9B63-4C9A-BA0D-FF19B9D9E125}" presName="LShape" presStyleLbl="alignNode1" presStyleIdx="0" presStyleCnt="5"/>
      <dgm:spPr/>
    </dgm:pt>
    <dgm:pt modelId="{115A0593-1E19-4E64-B406-2663001811B5}" type="pres">
      <dgm:prSet presAssocID="{9382388B-9B63-4C9A-BA0D-FF19B9D9E125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B5656A35-F3DA-426D-963B-708D571599A1}" type="pres">
      <dgm:prSet presAssocID="{9382388B-9B63-4C9A-BA0D-FF19B9D9E125}" presName="Triangle" presStyleLbl="alignNode1" presStyleIdx="1" presStyleCnt="5"/>
      <dgm:spPr/>
    </dgm:pt>
    <dgm:pt modelId="{CA3317CD-3CE4-4C6A-9D1B-58F73ACEBCE6}" type="pres">
      <dgm:prSet presAssocID="{CD4676CE-B39F-4F7A-80E6-D04468114722}" presName="sibTrans" presStyleCnt="0"/>
      <dgm:spPr/>
    </dgm:pt>
    <dgm:pt modelId="{F1D90CC1-1614-4D98-B183-EFD20A20C18B}" type="pres">
      <dgm:prSet presAssocID="{CD4676CE-B39F-4F7A-80E6-D04468114722}" presName="space" presStyleCnt="0"/>
      <dgm:spPr/>
    </dgm:pt>
    <dgm:pt modelId="{3C62D9DE-F0A8-4275-BBB0-7F6FEEDCB755}" type="pres">
      <dgm:prSet presAssocID="{5BE8D979-AC35-42CB-B996-3A82E09AAD05}" presName="composite" presStyleCnt="0"/>
      <dgm:spPr/>
    </dgm:pt>
    <dgm:pt modelId="{7FC93ADA-7A5E-4F21-AD2A-BE5BF5E65679}" type="pres">
      <dgm:prSet presAssocID="{5BE8D979-AC35-42CB-B996-3A82E09AAD05}" presName="LShape" presStyleLbl="alignNode1" presStyleIdx="2" presStyleCnt="5"/>
      <dgm:spPr/>
    </dgm:pt>
    <dgm:pt modelId="{4220CC18-A2C0-473E-BD25-AA5FA3F398DC}" type="pres">
      <dgm:prSet presAssocID="{5BE8D979-AC35-42CB-B996-3A82E09AAD05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789E6288-D34E-42CE-B162-7BBEA8243738}" type="pres">
      <dgm:prSet presAssocID="{5BE8D979-AC35-42CB-B996-3A82E09AAD05}" presName="Triangle" presStyleLbl="alignNode1" presStyleIdx="3" presStyleCnt="5"/>
      <dgm:spPr/>
    </dgm:pt>
    <dgm:pt modelId="{C4F90C46-5190-4FC9-A693-6968DCAF1620}" type="pres">
      <dgm:prSet presAssocID="{0A265B36-E996-4D26-973A-6B6C54AE05D1}" presName="sibTrans" presStyleCnt="0"/>
      <dgm:spPr/>
    </dgm:pt>
    <dgm:pt modelId="{F5C657D1-A24C-4138-956B-65FA665763CE}" type="pres">
      <dgm:prSet presAssocID="{0A265B36-E996-4D26-973A-6B6C54AE05D1}" presName="space" presStyleCnt="0"/>
      <dgm:spPr/>
    </dgm:pt>
    <dgm:pt modelId="{D85C4458-BE97-4638-9942-22305333410E}" type="pres">
      <dgm:prSet presAssocID="{596209E4-D796-41C0-84FD-DD1D7B4142E8}" presName="composite" presStyleCnt="0"/>
      <dgm:spPr/>
    </dgm:pt>
    <dgm:pt modelId="{A3B82EA1-6878-403A-BB59-045A6D2B572C}" type="pres">
      <dgm:prSet presAssocID="{596209E4-D796-41C0-84FD-DD1D7B4142E8}" presName="LShape" presStyleLbl="alignNode1" presStyleIdx="4" presStyleCnt="5"/>
      <dgm:spPr/>
    </dgm:pt>
    <dgm:pt modelId="{25CC6361-7A3F-4FCB-8521-B42EE7F4026A}" type="pres">
      <dgm:prSet presAssocID="{596209E4-D796-41C0-84FD-DD1D7B4142E8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A6622B30-6232-4B00-B20D-2AC8FDA7ABAC}" srcId="{DF0E4FE0-62B5-4B0F-9B03-8ED04BD67F7A}" destId="{9382388B-9B63-4C9A-BA0D-FF19B9D9E125}" srcOrd="0" destOrd="0" parTransId="{0BE0F1C3-512E-4258-B440-E304DCC14EBB}" sibTransId="{CD4676CE-B39F-4F7A-80E6-D04468114722}"/>
    <dgm:cxn modelId="{A573BB6F-2FAD-4C69-8A2A-706DC9146C40}" type="presOf" srcId="{9382388B-9B63-4C9A-BA0D-FF19B9D9E125}" destId="{115A0593-1E19-4E64-B406-2663001811B5}" srcOrd="0" destOrd="0" presId="urn:microsoft.com/office/officeart/2009/3/layout/StepUpProcess"/>
    <dgm:cxn modelId="{D12157BC-CB1E-4E7D-9270-960AD5F04268}" type="presOf" srcId="{DF0E4FE0-62B5-4B0F-9B03-8ED04BD67F7A}" destId="{19EA171D-1883-49A9-BFF3-FAF10CE2A49D}" srcOrd="0" destOrd="0" presId="urn:microsoft.com/office/officeart/2009/3/layout/StepUpProcess"/>
    <dgm:cxn modelId="{2797B3CA-E1B7-4708-9464-5B605A041DE9}" type="presOf" srcId="{5BE8D979-AC35-42CB-B996-3A82E09AAD05}" destId="{4220CC18-A2C0-473E-BD25-AA5FA3F398DC}" srcOrd="0" destOrd="0" presId="urn:microsoft.com/office/officeart/2009/3/layout/StepUpProcess"/>
    <dgm:cxn modelId="{8BCEA3D8-A10C-4AD9-BA1E-EACE9B489F2B}" srcId="{DF0E4FE0-62B5-4B0F-9B03-8ED04BD67F7A}" destId="{5BE8D979-AC35-42CB-B996-3A82E09AAD05}" srcOrd="1" destOrd="0" parTransId="{B2081996-C2F9-4658-BAA3-76C16FC720B9}" sibTransId="{0A265B36-E996-4D26-973A-6B6C54AE05D1}"/>
    <dgm:cxn modelId="{72EEA2E4-C695-45B0-9B2F-FFA742887CBE}" srcId="{DF0E4FE0-62B5-4B0F-9B03-8ED04BD67F7A}" destId="{596209E4-D796-41C0-84FD-DD1D7B4142E8}" srcOrd="2" destOrd="0" parTransId="{F1C9FADC-1EBD-4AA5-9901-4A0D3D20EBC4}" sibTransId="{C2D6D063-641E-46CF-B46C-4B8C3A4E0476}"/>
    <dgm:cxn modelId="{8D6602F4-4243-42B1-BC1D-9A0EDB513FB3}" type="presOf" srcId="{596209E4-D796-41C0-84FD-DD1D7B4142E8}" destId="{25CC6361-7A3F-4FCB-8521-B42EE7F4026A}" srcOrd="0" destOrd="0" presId="urn:microsoft.com/office/officeart/2009/3/layout/StepUpProcess"/>
    <dgm:cxn modelId="{87D721C7-A703-49AA-973B-3C7E83F654F0}" type="presParOf" srcId="{19EA171D-1883-49A9-BFF3-FAF10CE2A49D}" destId="{6725392A-59C6-4BF4-A9C2-A3C309EC8557}" srcOrd="0" destOrd="0" presId="urn:microsoft.com/office/officeart/2009/3/layout/StepUpProcess"/>
    <dgm:cxn modelId="{11754DA3-0C03-4125-812F-FC66789646D6}" type="presParOf" srcId="{6725392A-59C6-4BF4-A9C2-A3C309EC8557}" destId="{7F501467-CEAB-401C-B417-B370A8042A0A}" srcOrd="0" destOrd="0" presId="urn:microsoft.com/office/officeart/2009/3/layout/StepUpProcess"/>
    <dgm:cxn modelId="{497C3982-60B0-48FB-AA78-CEAAD007EBE1}" type="presParOf" srcId="{6725392A-59C6-4BF4-A9C2-A3C309EC8557}" destId="{115A0593-1E19-4E64-B406-2663001811B5}" srcOrd="1" destOrd="0" presId="urn:microsoft.com/office/officeart/2009/3/layout/StepUpProcess"/>
    <dgm:cxn modelId="{65DDD0BA-EF75-4AD1-BCD9-54831E142F60}" type="presParOf" srcId="{6725392A-59C6-4BF4-A9C2-A3C309EC8557}" destId="{B5656A35-F3DA-426D-963B-708D571599A1}" srcOrd="2" destOrd="0" presId="urn:microsoft.com/office/officeart/2009/3/layout/StepUpProcess"/>
    <dgm:cxn modelId="{8133093A-AEF0-4A24-8D1A-AE938F189023}" type="presParOf" srcId="{19EA171D-1883-49A9-BFF3-FAF10CE2A49D}" destId="{CA3317CD-3CE4-4C6A-9D1B-58F73ACEBCE6}" srcOrd="1" destOrd="0" presId="urn:microsoft.com/office/officeart/2009/3/layout/StepUpProcess"/>
    <dgm:cxn modelId="{F95CD6AF-E13F-41A5-90D6-EAEF071A8C61}" type="presParOf" srcId="{CA3317CD-3CE4-4C6A-9D1B-58F73ACEBCE6}" destId="{F1D90CC1-1614-4D98-B183-EFD20A20C18B}" srcOrd="0" destOrd="0" presId="urn:microsoft.com/office/officeart/2009/3/layout/StepUpProcess"/>
    <dgm:cxn modelId="{A94DE455-8C32-40FE-A94E-836AF23B0E41}" type="presParOf" srcId="{19EA171D-1883-49A9-BFF3-FAF10CE2A49D}" destId="{3C62D9DE-F0A8-4275-BBB0-7F6FEEDCB755}" srcOrd="2" destOrd="0" presId="urn:microsoft.com/office/officeart/2009/3/layout/StepUpProcess"/>
    <dgm:cxn modelId="{B496B2AD-46EA-471F-B505-6AC3F10F979E}" type="presParOf" srcId="{3C62D9DE-F0A8-4275-BBB0-7F6FEEDCB755}" destId="{7FC93ADA-7A5E-4F21-AD2A-BE5BF5E65679}" srcOrd="0" destOrd="0" presId="urn:microsoft.com/office/officeart/2009/3/layout/StepUpProcess"/>
    <dgm:cxn modelId="{7CEF9F05-304D-4486-86FC-7AF07452C69A}" type="presParOf" srcId="{3C62D9DE-F0A8-4275-BBB0-7F6FEEDCB755}" destId="{4220CC18-A2C0-473E-BD25-AA5FA3F398DC}" srcOrd="1" destOrd="0" presId="urn:microsoft.com/office/officeart/2009/3/layout/StepUpProcess"/>
    <dgm:cxn modelId="{8FF92AB5-9C88-43B9-A8BC-0E6495AD0D67}" type="presParOf" srcId="{3C62D9DE-F0A8-4275-BBB0-7F6FEEDCB755}" destId="{789E6288-D34E-42CE-B162-7BBEA8243738}" srcOrd="2" destOrd="0" presId="urn:microsoft.com/office/officeart/2009/3/layout/StepUpProcess"/>
    <dgm:cxn modelId="{B888B2D0-E4FE-40F3-9CED-CA7545BFE0FD}" type="presParOf" srcId="{19EA171D-1883-49A9-BFF3-FAF10CE2A49D}" destId="{C4F90C46-5190-4FC9-A693-6968DCAF1620}" srcOrd="3" destOrd="0" presId="urn:microsoft.com/office/officeart/2009/3/layout/StepUpProcess"/>
    <dgm:cxn modelId="{AFCF06FE-288B-4368-BCE6-0043AC8B5670}" type="presParOf" srcId="{C4F90C46-5190-4FC9-A693-6968DCAF1620}" destId="{F5C657D1-A24C-4138-956B-65FA665763CE}" srcOrd="0" destOrd="0" presId="urn:microsoft.com/office/officeart/2009/3/layout/StepUpProcess"/>
    <dgm:cxn modelId="{075C557C-7A4E-421F-9BE5-0F35C781B3DA}" type="presParOf" srcId="{19EA171D-1883-49A9-BFF3-FAF10CE2A49D}" destId="{D85C4458-BE97-4638-9942-22305333410E}" srcOrd="4" destOrd="0" presId="urn:microsoft.com/office/officeart/2009/3/layout/StepUpProcess"/>
    <dgm:cxn modelId="{4536B6BF-47D4-466D-935B-047E1FEA7629}" type="presParOf" srcId="{D85C4458-BE97-4638-9942-22305333410E}" destId="{A3B82EA1-6878-403A-BB59-045A6D2B572C}" srcOrd="0" destOrd="0" presId="urn:microsoft.com/office/officeart/2009/3/layout/StepUpProcess"/>
    <dgm:cxn modelId="{EBDAB0FF-8D19-423E-B2B6-89A76AC98153}" type="presParOf" srcId="{D85C4458-BE97-4638-9942-22305333410E}" destId="{25CC6361-7A3F-4FCB-8521-B42EE7F4026A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F5ED0E-AAE5-42E6-98C9-18D8D8A88653}">
      <dsp:nvSpPr>
        <dsp:cNvPr id="0" name=""/>
        <dsp:cNvSpPr/>
      </dsp:nvSpPr>
      <dsp:spPr>
        <a:xfrm>
          <a:off x="1411427" y="264159"/>
          <a:ext cx="3413760" cy="3413760"/>
        </a:xfrm>
        <a:prstGeom prst="pie">
          <a:avLst>
            <a:gd name="adj1" fmla="val 16200000"/>
            <a:gd name="adj2" fmla="val 18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900" kern="1200" dirty="0"/>
            <a:t>同理</a:t>
          </a:r>
        </a:p>
      </dsp:txBody>
      <dsp:txXfrm>
        <a:off x="3210560" y="987551"/>
        <a:ext cx="1219200" cy="1016000"/>
      </dsp:txXfrm>
    </dsp:sp>
    <dsp:sp modelId="{7B0AC1EB-5EB2-4197-9B77-55F11545713E}">
      <dsp:nvSpPr>
        <dsp:cNvPr id="0" name=""/>
        <dsp:cNvSpPr/>
      </dsp:nvSpPr>
      <dsp:spPr>
        <a:xfrm>
          <a:off x="1341120" y="386079"/>
          <a:ext cx="3413760" cy="3413760"/>
        </a:xfrm>
        <a:prstGeom prst="pie">
          <a:avLst>
            <a:gd name="adj1" fmla="val 1800000"/>
            <a:gd name="adj2" fmla="val 90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900" kern="1200" dirty="0"/>
            <a:t>陪伴</a:t>
          </a:r>
        </a:p>
      </dsp:txBody>
      <dsp:txXfrm>
        <a:off x="2153920" y="2600960"/>
        <a:ext cx="1828800" cy="894080"/>
      </dsp:txXfrm>
    </dsp:sp>
    <dsp:sp modelId="{B2575EEC-A7B2-4F56-9A2F-186F8F82CC66}">
      <dsp:nvSpPr>
        <dsp:cNvPr id="0" name=""/>
        <dsp:cNvSpPr/>
      </dsp:nvSpPr>
      <dsp:spPr>
        <a:xfrm>
          <a:off x="1270812" y="264159"/>
          <a:ext cx="3413760" cy="3413760"/>
        </a:xfrm>
        <a:prstGeom prst="pie">
          <a:avLst>
            <a:gd name="adj1" fmla="val 90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900" kern="1200" dirty="0"/>
            <a:t>瞭解</a:t>
          </a:r>
        </a:p>
      </dsp:txBody>
      <dsp:txXfrm>
        <a:off x="1666240" y="987551"/>
        <a:ext cx="1219200" cy="1016000"/>
      </dsp:txXfrm>
    </dsp:sp>
    <dsp:sp modelId="{B671984F-0FA9-473F-8A99-B117E6AE137F}">
      <dsp:nvSpPr>
        <dsp:cNvPr id="0" name=""/>
        <dsp:cNvSpPr/>
      </dsp:nvSpPr>
      <dsp:spPr>
        <a:xfrm>
          <a:off x="1200380" y="52831"/>
          <a:ext cx="3836416" cy="383641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D6E5EF-7908-4CCE-A837-D27DFC362C43}">
      <dsp:nvSpPr>
        <dsp:cNvPr id="0" name=""/>
        <dsp:cNvSpPr/>
      </dsp:nvSpPr>
      <dsp:spPr>
        <a:xfrm>
          <a:off x="1129792" y="174536"/>
          <a:ext cx="3836416" cy="383641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766607-5C98-4221-B9C4-1FF164B4AE32}">
      <dsp:nvSpPr>
        <dsp:cNvPr id="0" name=""/>
        <dsp:cNvSpPr/>
      </dsp:nvSpPr>
      <dsp:spPr>
        <a:xfrm>
          <a:off x="1059203" y="52831"/>
          <a:ext cx="3836416" cy="383641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C46F76-D8F2-4A32-A03A-D6010366BAE0}">
      <dsp:nvSpPr>
        <dsp:cNvPr id="0" name=""/>
        <dsp:cNvSpPr/>
      </dsp:nvSpPr>
      <dsp:spPr>
        <a:xfrm rot="5400000">
          <a:off x="-242658" y="247860"/>
          <a:ext cx="1617720" cy="11324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 w="1143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字音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字形</a:t>
          </a:r>
        </a:p>
      </dsp:txBody>
      <dsp:txXfrm rot="-5400000">
        <a:off x="0" y="571404"/>
        <a:ext cx="1132404" cy="485316"/>
      </dsp:txXfrm>
    </dsp:sp>
    <dsp:sp modelId="{BE5B6B29-F0DD-4E17-BC41-6A27A44BBC2A}">
      <dsp:nvSpPr>
        <dsp:cNvPr id="0" name=""/>
        <dsp:cNvSpPr/>
      </dsp:nvSpPr>
      <dsp:spPr>
        <a:xfrm rot="5400000">
          <a:off x="3501722" y="-2364115"/>
          <a:ext cx="1052071" cy="57907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預習單、國單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甲乙本、課堂練寫國單、語詞本造詞</a:t>
          </a:r>
        </a:p>
      </dsp:txBody>
      <dsp:txXfrm rot="-5400000">
        <a:off x="1132404" y="56561"/>
        <a:ext cx="5739349" cy="949355"/>
      </dsp:txXfrm>
    </dsp:sp>
    <dsp:sp modelId="{8AC97399-C79C-4F2A-A804-91F14A938621}">
      <dsp:nvSpPr>
        <dsp:cNvPr id="0" name=""/>
        <dsp:cNvSpPr/>
      </dsp:nvSpPr>
      <dsp:spPr>
        <a:xfrm rot="5400000">
          <a:off x="-242658" y="1722384"/>
          <a:ext cx="1617720" cy="1132404"/>
        </a:xfrm>
        <a:prstGeom prst="chevron">
          <a:avLst/>
        </a:prstGeom>
        <a:gradFill rotWithShape="0">
          <a:gsLst>
            <a:gs pos="0">
              <a:schemeClr val="accent2">
                <a:hueOff val="599985"/>
                <a:satOff val="16195"/>
                <a:lumOff val="1700"/>
                <a:alphaOff val="0"/>
                <a:tint val="74000"/>
              </a:schemeClr>
            </a:gs>
            <a:gs pos="49000">
              <a:schemeClr val="accent2">
                <a:hueOff val="599985"/>
                <a:satOff val="16195"/>
                <a:lumOff val="170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599985"/>
                <a:satOff val="16195"/>
                <a:lumOff val="1700"/>
                <a:alphaOff val="0"/>
                <a:shade val="55000"/>
                <a:satMod val="150000"/>
              </a:schemeClr>
            </a:gs>
            <a:gs pos="92000">
              <a:schemeClr val="accent2">
                <a:hueOff val="599985"/>
                <a:satOff val="16195"/>
                <a:lumOff val="170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599985"/>
                <a:satOff val="16195"/>
                <a:lumOff val="170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 w="11430" cap="flat" cmpd="sng" algn="ctr">
          <a:solidFill>
            <a:schemeClr val="accent2">
              <a:hueOff val="599985"/>
              <a:satOff val="16195"/>
              <a:lumOff val="1700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accent2">
              <a:hueOff val="599985"/>
              <a:satOff val="16195"/>
              <a:lumOff val="170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內容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理解</a:t>
          </a:r>
        </a:p>
      </dsp:txBody>
      <dsp:txXfrm rot="-5400000">
        <a:off x="0" y="2045928"/>
        <a:ext cx="1132404" cy="485316"/>
      </dsp:txXfrm>
    </dsp:sp>
    <dsp:sp modelId="{5A514EA4-7F0F-4DFD-AC70-01712E31A800}">
      <dsp:nvSpPr>
        <dsp:cNvPr id="0" name=""/>
        <dsp:cNvSpPr/>
      </dsp:nvSpPr>
      <dsp:spPr>
        <a:xfrm rot="5400000">
          <a:off x="3501999" y="-889867"/>
          <a:ext cx="1051518" cy="57907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2">
              <a:hueOff val="599985"/>
              <a:satOff val="16195"/>
              <a:lumOff val="1700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分組合作學習、課堂討論、提問教學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習作題、國練單</a:t>
          </a:r>
        </a:p>
      </dsp:txBody>
      <dsp:txXfrm rot="-5400000">
        <a:off x="1132405" y="1531058"/>
        <a:ext cx="5739376" cy="948856"/>
      </dsp:txXfrm>
    </dsp:sp>
    <dsp:sp modelId="{D82C0C33-12B8-4BAF-BECA-C3256C755B31}">
      <dsp:nvSpPr>
        <dsp:cNvPr id="0" name=""/>
        <dsp:cNvSpPr/>
      </dsp:nvSpPr>
      <dsp:spPr>
        <a:xfrm rot="5400000">
          <a:off x="-242658" y="3196909"/>
          <a:ext cx="1617720" cy="1132404"/>
        </a:xfrm>
        <a:prstGeom prst="chevron">
          <a:avLst/>
        </a:prstGeom>
        <a:gradFill rotWithShape="0">
          <a:gsLst>
            <a:gs pos="0">
              <a:schemeClr val="accent2">
                <a:hueOff val="1199969"/>
                <a:satOff val="32389"/>
                <a:lumOff val="3399"/>
                <a:alphaOff val="0"/>
                <a:tint val="74000"/>
              </a:schemeClr>
            </a:gs>
            <a:gs pos="49000">
              <a:schemeClr val="accent2">
                <a:hueOff val="1199969"/>
                <a:satOff val="32389"/>
                <a:lumOff val="3399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1199969"/>
                <a:satOff val="32389"/>
                <a:lumOff val="3399"/>
                <a:alphaOff val="0"/>
                <a:shade val="55000"/>
                <a:satMod val="150000"/>
              </a:schemeClr>
            </a:gs>
            <a:gs pos="92000">
              <a:schemeClr val="accent2">
                <a:hueOff val="1199969"/>
                <a:satOff val="32389"/>
                <a:lumOff val="3399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1199969"/>
                <a:satOff val="32389"/>
                <a:lumOff val="3399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 w="11430" cap="flat" cmpd="sng" algn="ctr">
          <a:solidFill>
            <a:schemeClr val="accent2">
              <a:hueOff val="1199969"/>
              <a:satOff val="32389"/>
              <a:lumOff val="3399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accent2">
              <a:hueOff val="1199969"/>
              <a:satOff val="32389"/>
              <a:lumOff val="3399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文法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修辭</a:t>
          </a:r>
        </a:p>
      </dsp:txBody>
      <dsp:txXfrm rot="-5400000">
        <a:off x="0" y="3520453"/>
        <a:ext cx="1132404" cy="485316"/>
      </dsp:txXfrm>
    </dsp:sp>
    <dsp:sp modelId="{2BE83CA8-0560-4A8B-936C-ED67488F279E}">
      <dsp:nvSpPr>
        <dsp:cNvPr id="0" name=""/>
        <dsp:cNvSpPr/>
      </dsp:nvSpPr>
      <dsp:spPr>
        <a:xfrm rot="5400000">
          <a:off x="3501999" y="584656"/>
          <a:ext cx="1051518" cy="57907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2">
              <a:hueOff val="1199969"/>
              <a:satOff val="32389"/>
              <a:lumOff val="3399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分組合作學習、課堂討論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國語練習簿</a:t>
          </a:r>
        </a:p>
      </dsp:txBody>
      <dsp:txXfrm rot="-5400000">
        <a:off x="1132405" y="3005582"/>
        <a:ext cx="5739376" cy="948856"/>
      </dsp:txXfrm>
    </dsp:sp>
    <dsp:sp modelId="{FF00D5BC-82AF-4AFE-A930-2A7FD004D779}">
      <dsp:nvSpPr>
        <dsp:cNvPr id="0" name=""/>
        <dsp:cNvSpPr/>
      </dsp:nvSpPr>
      <dsp:spPr>
        <a:xfrm rot="5400000">
          <a:off x="-242658" y="4671434"/>
          <a:ext cx="1617720" cy="1132404"/>
        </a:xfrm>
        <a:prstGeom prst="chevron">
          <a:avLst/>
        </a:prstGeom>
        <a:gradFill rotWithShape="0">
          <a:gsLst>
            <a:gs pos="0">
              <a:schemeClr val="accent2">
                <a:hueOff val="1799954"/>
                <a:satOff val="48584"/>
                <a:lumOff val="5099"/>
                <a:alphaOff val="0"/>
                <a:tint val="74000"/>
              </a:schemeClr>
            </a:gs>
            <a:gs pos="49000">
              <a:schemeClr val="accent2">
                <a:hueOff val="1799954"/>
                <a:satOff val="48584"/>
                <a:lumOff val="5099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1799954"/>
                <a:satOff val="48584"/>
                <a:lumOff val="5099"/>
                <a:alphaOff val="0"/>
                <a:shade val="55000"/>
                <a:satMod val="150000"/>
              </a:schemeClr>
            </a:gs>
            <a:gs pos="92000">
              <a:schemeClr val="accent2">
                <a:hueOff val="1799954"/>
                <a:satOff val="48584"/>
                <a:lumOff val="5099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1799954"/>
                <a:satOff val="48584"/>
                <a:lumOff val="5099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 w="11430" cap="flat" cmpd="sng" algn="ctr">
          <a:solidFill>
            <a:schemeClr val="accent2">
              <a:hueOff val="1799954"/>
              <a:satOff val="48584"/>
              <a:lumOff val="5099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accent2">
              <a:hueOff val="1799954"/>
              <a:satOff val="48584"/>
              <a:lumOff val="5099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圖畫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創作</a:t>
          </a:r>
        </a:p>
      </dsp:txBody>
      <dsp:txXfrm rot="-5400000">
        <a:off x="0" y="4994978"/>
        <a:ext cx="1132404" cy="485316"/>
      </dsp:txXfrm>
    </dsp:sp>
    <dsp:sp modelId="{163C1D4A-A05C-4493-A25A-1931A01CEA95}">
      <dsp:nvSpPr>
        <dsp:cNvPr id="0" name=""/>
        <dsp:cNvSpPr/>
      </dsp:nvSpPr>
      <dsp:spPr>
        <a:xfrm rot="5400000">
          <a:off x="3501999" y="2059181"/>
          <a:ext cx="1051518" cy="57907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2">
              <a:hueOff val="1799954"/>
              <a:satOff val="48584"/>
              <a:lumOff val="5099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鼓勵畫其所想及所見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從圖畫中架構思緒脈絡併整為句子</a:t>
          </a:r>
        </a:p>
      </dsp:txBody>
      <dsp:txXfrm rot="-5400000">
        <a:off x="1132405" y="4480107"/>
        <a:ext cx="5739376" cy="9488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501467-CEAB-401C-B417-B370A8042A0A}">
      <dsp:nvSpPr>
        <dsp:cNvPr id="0" name=""/>
        <dsp:cNvSpPr/>
      </dsp:nvSpPr>
      <dsp:spPr>
        <a:xfrm rot="5400000">
          <a:off x="450044" y="1586633"/>
          <a:ext cx="1354055" cy="225311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5A0593-1E19-4E64-B406-2663001811B5}">
      <dsp:nvSpPr>
        <dsp:cNvPr id="0" name=""/>
        <dsp:cNvSpPr/>
      </dsp:nvSpPr>
      <dsp:spPr>
        <a:xfrm>
          <a:off x="224018" y="2259830"/>
          <a:ext cx="2034128" cy="1783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0" tIns="304800" rIns="304800" bIns="304800" numCol="1" spcCol="1270" anchor="t" anchorCtr="0">
          <a:noAutofit/>
        </a:bodyPr>
        <a:lstStyle/>
        <a:p>
          <a:pPr marL="0" lvl="0" indent="0" algn="l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8000" kern="1200" dirty="0">
              <a:latin typeface="文鼎圓⨀" panose="02010609010101010101" pitchFamily="49" charset="-120"/>
              <a:ea typeface="文鼎圓⨀" panose="02010609010101010101" pitchFamily="49" charset="-120"/>
              <a:cs typeface="文鼎圓⨀" panose="02010609010101010101" pitchFamily="49" charset="-120"/>
            </a:rPr>
            <a:t>理解</a:t>
          </a:r>
        </a:p>
      </dsp:txBody>
      <dsp:txXfrm>
        <a:off x="224018" y="2259830"/>
        <a:ext cx="2034128" cy="1783032"/>
      </dsp:txXfrm>
    </dsp:sp>
    <dsp:sp modelId="{B5656A35-F3DA-426D-963B-708D571599A1}">
      <dsp:nvSpPr>
        <dsp:cNvPr id="0" name=""/>
        <dsp:cNvSpPr/>
      </dsp:nvSpPr>
      <dsp:spPr>
        <a:xfrm>
          <a:off x="1874348" y="1420756"/>
          <a:ext cx="383797" cy="38379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C93ADA-7A5E-4F21-AD2A-BE5BF5E65679}">
      <dsp:nvSpPr>
        <dsp:cNvPr id="0" name=""/>
        <dsp:cNvSpPr/>
      </dsp:nvSpPr>
      <dsp:spPr>
        <a:xfrm rot="5400000">
          <a:off x="2940214" y="970438"/>
          <a:ext cx="1354055" cy="225311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20CC18-A2C0-473E-BD25-AA5FA3F398DC}">
      <dsp:nvSpPr>
        <dsp:cNvPr id="0" name=""/>
        <dsp:cNvSpPr/>
      </dsp:nvSpPr>
      <dsp:spPr>
        <a:xfrm>
          <a:off x="2714188" y="1643635"/>
          <a:ext cx="2034128" cy="1783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0" tIns="304800" rIns="304800" bIns="304800" numCol="1" spcCol="1270" anchor="t" anchorCtr="0">
          <a:noAutofit/>
        </a:bodyPr>
        <a:lstStyle/>
        <a:p>
          <a:pPr marL="0" lvl="0" indent="0" algn="l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8000" kern="1200" dirty="0">
              <a:latin typeface="文鼎圓⨀" panose="02010609010101010101" pitchFamily="49" charset="-120"/>
              <a:ea typeface="文鼎圓⨀" panose="02010609010101010101" pitchFamily="49" charset="-120"/>
              <a:cs typeface="文鼎圓⨀" panose="02010609010101010101" pitchFamily="49" charset="-120"/>
            </a:rPr>
            <a:t>記憶</a:t>
          </a:r>
        </a:p>
      </dsp:txBody>
      <dsp:txXfrm>
        <a:off x="2714188" y="1643635"/>
        <a:ext cx="2034128" cy="1783032"/>
      </dsp:txXfrm>
    </dsp:sp>
    <dsp:sp modelId="{789E6288-D34E-42CE-B162-7BBEA8243738}">
      <dsp:nvSpPr>
        <dsp:cNvPr id="0" name=""/>
        <dsp:cNvSpPr/>
      </dsp:nvSpPr>
      <dsp:spPr>
        <a:xfrm>
          <a:off x="4364519" y="804561"/>
          <a:ext cx="383797" cy="38379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82EA1-6878-403A-BB59-045A6D2B572C}">
      <dsp:nvSpPr>
        <dsp:cNvPr id="0" name=""/>
        <dsp:cNvSpPr/>
      </dsp:nvSpPr>
      <dsp:spPr>
        <a:xfrm rot="5400000">
          <a:off x="5430384" y="354243"/>
          <a:ext cx="1354055" cy="225311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CC6361-7A3F-4FCB-8521-B42EE7F4026A}">
      <dsp:nvSpPr>
        <dsp:cNvPr id="0" name=""/>
        <dsp:cNvSpPr/>
      </dsp:nvSpPr>
      <dsp:spPr>
        <a:xfrm>
          <a:off x="5204359" y="1027440"/>
          <a:ext cx="2034128" cy="1783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0" tIns="304800" rIns="304800" bIns="304800" numCol="1" spcCol="1270" anchor="t" anchorCtr="0">
          <a:noAutofit/>
        </a:bodyPr>
        <a:lstStyle/>
        <a:p>
          <a:pPr marL="0" lvl="0" indent="0" algn="l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8000" kern="1200" dirty="0">
              <a:latin typeface="文鼎圓⨀" panose="02010609010101010101" pitchFamily="49" charset="-120"/>
              <a:ea typeface="文鼎圓⨀" panose="02010609010101010101" pitchFamily="49" charset="-120"/>
              <a:cs typeface="文鼎圓⨀" panose="02010609010101010101" pitchFamily="49" charset="-120"/>
            </a:rPr>
            <a:t>輸出</a:t>
          </a:r>
        </a:p>
      </dsp:txBody>
      <dsp:txXfrm>
        <a:off x="5204359" y="1027440"/>
        <a:ext cx="2034128" cy="17830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C692-C045-4D93-899D-F9E2A8E8D14C}" type="datetimeFigureOut">
              <a:rPr lang="zh-TW" altLang="en-US" smtClean="0"/>
              <a:t>2022/9/6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89614-C1A0-4C74-AF24-8CB9B0DBF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6742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25" name="副標題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31" name="日期版面配置區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01D67A7-9C4D-4383-A250-965D93774D6C}" type="datetimeFigureOut">
              <a:rPr lang="zh-TW" altLang="en-US" smtClean="0"/>
              <a:t>2022/9/6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96AF5A-0634-41FB-98A0-A96B9D1E228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67A7-9C4D-4383-A250-965D93774D6C}" type="datetimeFigureOut">
              <a:rPr lang="zh-TW" altLang="en-US" smtClean="0"/>
              <a:t>2022/9/6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AF5A-0634-41FB-98A0-A96B9D1E228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401D67A7-9C4D-4383-A250-965D93774D6C}" type="datetimeFigureOut">
              <a:rPr lang="zh-TW" altLang="en-US" smtClean="0"/>
              <a:t>2022/9/6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96AF5A-0634-41FB-98A0-A96B9D1E228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67A7-9C4D-4383-A250-965D93774D6C}" type="datetimeFigureOut">
              <a:rPr lang="zh-TW" altLang="en-US" smtClean="0"/>
              <a:t>2022/9/6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AF5A-0634-41FB-98A0-A96B9D1E228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1D67A7-9C4D-4383-A250-965D93774D6C}" type="datetimeFigureOut">
              <a:rPr lang="zh-TW" altLang="en-US" smtClean="0"/>
              <a:t>2022/9/6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696AF5A-0634-41FB-98A0-A96B9D1E228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67A7-9C4D-4383-A250-965D93774D6C}" type="datetimeFigureOut">
              <a:rPr lang="zh-TW" altLang="en-US" smtClean="0"/>
              <a:t>2022/9/6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AF5A-0634-41FB-98A0-A96B9D1E228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67A7-9C4D-4383-A250-965D93774D6C}" type="datetimeFigureOut">
              <a:rPr lang="zh-TW" altLang="en-US" smtClean="0"/>
              <a:t>2022/9/6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AF5A-0634-41FB-98A0-A96B9D1E228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67A7-9C4D-4383-A250-965D93774D6C}" type="datetimeFigureOut">
              <a:rPr lang="zh-TW" altLang="en-US" smtClean="0"/>
              <a:t>2022/9/6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AF5A-0634-41FB-98A0-A96B9D1E228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1D67A7-9C4D-4383-A250-965D93774D6C}" type="datetimeFigureOut">
              <a:rPr lang="zh-TW" altLang="en-US" smtClean="0"/>
              <a:t>2022/9/6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AF5A-0634-41FB-98A0-A96B9D1E228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67A7-9C4D-4383-A250-965D93774D6C}" type="datetimeFigureOut">
              <a:rPr lang="zh-TW" altLang="en-US" smtClean="0"/>
              <a:t>2022/9/6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AF5A-0634-41FB-98A0-A96B9D1E228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67A7-9C4D-4383-A250-965D93774D6C}" type="datetimeFigureOut">
              <a:rPr lang="zh-TW" altLang="en-US" smtClean="0"/>
              <a:t>2022/9/6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AF5A-0634-41FB-98A0-A96B9D1E228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圖片版面配置區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標題版面配置區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31" name="文字版面配置區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27" name="日期版面配置區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01D67A7-9C4D-4383-A250-965D93774D6C}" type="datetimeFigureOut">
              <a:rPr lang="zh-TW" altLang="en-US" smtClean="0"/>
              <a:t>2022/9/6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96AF5A-0634-41FB-98A0-A96B9D1E228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kknews.cc/world/pv8pnbp.html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131840" y="764704"/>
            <a:ext cx="5400600" cy="2592288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latin typeface="華康流隸體" panose="02010609010101010101" pitchFamily="49" charset="-120"/>
                <a:ea typeface="華康流隸體" panose="02010609010101010101" pitchFamily="49" charset="-120"/>
              </a:rPr>
              <a:t>明湖國民小學</a:t>
            </a:r>
            <a:br>
              <a:rPr lang="en-US" altLang="zh-TW" sz="5400" dirty="0">
                <a:latin typeface="華康流隸體" panose="02010609010101010101" pitchFamily="49" charset="-120"/>
                <a:ea typeface="華康流隸體" panose="02010609010101010101" pitchFamily="49" charset="-120"/>
              </a:rPr>
            </a:br>
            <a:r>
              <a:rPr lang="en-US" altLang="zh-TW" sz="5400" dirty="0">
                <a:latin typeface="華康流隸體" panose="02010609010101010101" pitchFamily="49" charset="-120"/>
                <a:ea typeface="華康流隸體" panose="02010609010101010101" pitchFamily="49" charset="-120"/>
              </a:rPr>
              <a:t>111</a:t>
            </a:r>
            <a:r>
              <a:rPr lang="zh-TW" altLang="en-US" sz="5400" dirty="0">
                <a:latin typeface="華康流隸體" panose="02010609010101010101" pitchFamily="49" charset="-120"/>
                <a:ea typeface="華康流隸體" panose="02010609010101010101" pitchFamily="49" charset="-120"/>
              </a:rPr>
              <a:t>學年度學校日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95936" y="4077072"/>
            <a:ext cx="3888432" cy="864096"/>
          </a:xfrm>
        </p:spPr>
        <p:txBody>
          <a:bodyPr>
            <a:normAutofit/>
          </a:bodyPr>
          <a:lstStyle/>
          <a:p>
            <a:pPr algn="ctr"/>
            <a:r>
              <a:rPr lang="en-US" altLang="zh-TW" sz="3200" b="1" dirty="0">
                <a:latin typeface="文鼎粗鋼" panose="02010609010101010101" pitchFamily="49" charset="-120"/>
                <a:ea typeface="文鼎粗鋼" panose="02010609010101010101" pitchFamily="49" charset="-120"/>
                <a:cs typeface="文鼎粗鋼" panose="02010609010101010101" pitchFamily="49" charset="-120"/>
              </a:rPr>
              <a:t>309</a:t>
            </a:r>
            <a:r>
              <a:rPr lang="zh-TW" altLang="en-US" sz="3200" b="1" dirty="0">
                <a:latin typeface="文鼎粗鋼" panose="02010609010101010101" pitchFamily="49" charset="-120"/>
                <a:ea typeface="文鼎粗鋼" panose="02010609010101010101" pitchFamily="49" charset="-120"/>
                <a:cs typeface="文鼎粗鋼" panose="02010609010101010101" pitchFamily="49" charset="-120"/>
              </a:rPr>
              <a:t>導師 陳筠琪</a:t>
            </a:r>
          </a:p>
        </p:txBody>
      </p:sp>
    </p:spTree>
    <p:extLst>
      <p:ext uri="{BB962C8B-B14F-4D97-AF65-F5344CB8AC3E}">
        <p14:creationId xmlns:p14="http://schemas.microsoft.com/office/powerpoint/2010/main" val="3940882538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65641"/>
            <a:ext cx="7239000" cy="1143000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latin typeface="文鼎圓立體" panose="020B0602010101010101" pitchFamily="34" charset="-120"/>
                <a:ea typeface="文鼎圓立體" panose="020B0602010101010101" pitchFamily="34" charset="-120"/>
              </a:rPr>
              <a:t>班級經營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268760"/>
            <a:ext cx="8160543" cy="547260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zh-TW" altLang="zh-TW" sz="2800" kern="100" dirty="0">
                <a:latin typeface="Times New Roman"/>
                <a:ea typeface="標楷體"/>
              </a:rPr>
              <a:t>１、重視</a:t>
            </a:r>
            <a:r>
              <a:rPr lang="zh-TW" altLang="en-US" sz="2800" kern="100" dirty="0">
                <a:latin typeface="Times New Roman"/>
                <a:ea typeface="標楷體"/>
              </a:rPr>
              <a:t>自我</a:t>
            </a:r>
            <a:r>
              <a:rPr lang="zh-TW" altLang="zh-TW" sz="2800" kern="100" dirty="0">
                <a:latin typeface="Times New Roman"/>
                <a:ea typeface="標楷體"/>
              </a:rPr>
              <a:t>管理，營造</a:t>
            </a:r>
            <a:r>
              <a:rPr lang="zh-TW" altLang="en-US" sz="2800" kern="100" dirty="0">
                <a:solidFill>
                  <a:srgbClr val="FF0000"/>
                </a:solidFill>
                <a:latin typeface="Times New Roman"/>
                <a:ea typeface="標楷體"/>
              </a:rPr>
              <a:t>能表述</a:t>
            </a:r>
            <a:r>
              <a:rPr lang="zh-TW" altLang="zh-TW" sz="2800" kern="100" dirty="0">
                <a:solidFill>
                  <a:schemeClr val="tx1"/>
                </a:solidFill>
                <a:latin typeface="Times New Roman"/>
                <a:ea typeface="標楷體"/>
              </a:rPr>
              <a:t>、</a:t>
            </a:r>
            <a:r>
              <a:rPr lang="zh-TW" altLang="en-US" sz="2800" kern="100" dirty="0">
                <a:solidFill>
                  <a:srgbClr val="FF0000"/>
                </a:solidFill>
                <a:latin typeface="Times New Roman"/>
                <a:ea typeface="標楷體"/>
              </a:rPr>
              <a:t>願負責</a:t>
            </a:r>
            <a:r>
              <a:rPr lang="zh-TW" altLang="zh-TW" sz="2800" kern="100" dirty="0">
                <a:latin typeface="Times New Roman"/>
                <a:ea typeface="標楷體"/>
              </a:rPr>
              <a:t>的學習態度。</a:t>
            </a:r>
            <a:endParaRPr lang="zh-TW" altLang="zh-TW" sz="3600" kern="100" dirty="0">
              <a:latin typeface="Times New Roman"/>
              <a:ea typeface="標楷體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zh-TW" altLang="zh-TW" sz="2800" kern="100" dirty="0">
                <a:latin typeface="Times New Roman"/>
                <a:ea typeface="標楷體"/>
              </a:rPr>
              <a:t>２、培養孩子</a:t>
            </a:r>
            <a:r>
              <a:rPr lang="zh-TW" altLang="zh-TW" sz="2800" kern="100" dirty="0">
                <a:solidFill>
                  <a:srgbClr val="FF0000"/>
                </a:solidFill>
                <a:latin typeface="Times New Roman"/>
                <a:ea typeface="標楷體"/>
              </a:rPr>
              <a:t>肯定</a:t>
            </a:r>
            <a:r>
              <a:rPr lang="zh-TW" altLang="zh-TW" sz="2800" kern="100" dirty="0">
                <a:latin typeface="Times New Roman"/>
                <a:ea typeface="標楷體"/>
              </a:rPr>
              <a:t>自己、</a:t>
            </a:r>
            <a:r>
              <a:rPr lang="zh-TW" altLang="zh-TW" sz="2800" kern="100" dirty="0">
                <a:solidFill>
                  <a:srgbClr val="FF0000"/>
                </a:solidFill>
                <a:latin typeface="Times New Roman"/>
                <a:ea typeface="標楷體"/>
              </a:rPr>
              <a:t>尊重</a:t>
            </a:r>
            <a:r>
              <a:rPr lang="zh-TW" altLang="zh-TW" sz="2800" kern="100" dirty="0">
                <a:latin typeface="Times New Roman"/>
                <a:ea typeface="標楷體"/>
              </a:rPr>
              <a:t>他人的情意態度。</a:t>
            </a:r>
            <a:endParaRPr lang="zh-TW" altLang="zh-TW" sz="3600" kern="100" dirty="0">
              <a:latin typeface="Times New Roman"/>
              <a:ea typeface="標楷體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zh-TW" altLang="zh-TW" sz="2800" kern="100" dirty="0">
                <a:latin typeface="Times New Roman"/>
                <a:ea typeface="標楷體"/>
              </a:rPr>
              <a:t>３、注重孩子的生活</a:t>
            </a:r>
            <a:r>
              <a:rPr lang="zh-TW" altLang="zh-TW" sz="2800" kern="100" dirty="0">
                <a:solidFill>
                  <a:srgbClr val="FF0000"/>
                </a:solidFill>
                <a:latin typeface="Times New Roman"/>
                <a:ea typeface="標楷體"/>
              </a:rPr>
              <a:t>品格</a:t>
            </a:r>
            <a:r>
              <a:rPr lang="zh-TW" altLang="zh-TW" sz="2800" kern="100" dirty="0">
                <a:latin typeface="Times New Roman"/>
                <a:ea typeface="標楷體"/>
              </a:rPr>
              <a:t>教育，如團體</a:t>
            </a:r>
            <a:r>
              <a:rPr lang="zh-TW" altLang="zh-TW" sz="2800" kern="100" dirty="0">
                <a:solidFill>
                  <a:srgbClr val="FF0000"/>
                </a:solidFill>
                <a:latin typeface="Times New Roman"/>
                <a:ea typeface="標楷體"/>
              </a:rPr>
              <a:t>紀律</a:t>
            </a:r>
            <a:r>
              <a:rPr lang="zh-TW" altLang="zh-TW" sz="2800" kern="100" dirty="0">
                <a:latin typeface="Times New Roman"/>
                <a:ea typeface="標楷體"/>
              </a:rPr>
              <a:t>、生活常</a:t>
            </a:r>
            <a:br>
              <a:rPr lang="en-US" altLang="zh-TW" sz="2800" kern="100" dirty="0">
                <a:latin typeface="Times New Roman"/>
                <a:ea typeface="標楷體"/>
              </a:rPr>
            </a:br>
            <a:r>
              <a:rPr lang="zh-TW" altLang="en-US" sz="2800" kern="100" dirty="0">
                <a:latin typeface="Times New Roman"/>
                <a:ea typeface="標楷體"/>
              </a:rPr>
              <a:t>　　</a:t>
            </a:r>
            <a:r>
              <a:rPr lang="zh-TW" altLang="zh-TW" sz="2800" kern="100" dirty="0">
                <a:latin typeface="Times New Roman"/>
                <a:ea typeface="標楷體"/>
              </a:rPr>
              <a:t>規、</a:t>
            </a:r>
            <a:r>
              <a:rPr lang="zh-TW" altLang="zh-TW" sz="2800" kern="100" dirty="0">
                <a:solidFill>
                  <a:srgbClr val="FF0000"/>
                </a:solidFill>
                <a:latin typeface="Times New Roman"/>
                <a:ea typeface="標楷體"/>
              </a:rPr>
              <a:t>禮貌</a:t>
            </a:r>
            <a:r>
              <a:rPr lang="zh-TW" altLang="zh-TW" sz="2800" kern="100" dirty="0">
                <a:latin typeface="Times New Roman"/>
                <a:ea typeface="標楷體"/>
              </a:rPr>
              <a:t>、儀容整潔、公共服務</a:t>
            </a:r>
            <a:r>
              <a:rPr lang="en-US" altLang="zh-TW" sz="2800" kern="100" dirty="0">
                <a:latin typeface="Times New Roman"/>
                <a:ea typeface="標楷體"/>
              </a:rPr>
              <a:t>……</a:t>
            </a:r>
            <a:r>
              <a:rPr lang="zh-TW" altLang="zh-TW" sz="2800" kern="100" dirty="0">
                <a:latin typeface="Times New Roman"/>
                <a:ea typeface="標楷體"/>
              </a:rPr>
              <a:t>等，讓孩子</a:t>
            </a:r>
            <a:br>
              <a:rPr lang="en-US" altLang="zh-TW" sz="2800" kern="100" dirty="0">
                <a:latin typeface="Times New Roman"/>
                <a:ea typeface="標楷體"/>
              </a:rPr>
            </a:br>
            <a:r>
              <a:rPr lang="zh-TW" altLang="en-US" sz="2800" kern="100" dirty="0">
                <a:latin typeface="Times New Roman"/>
                <a:ea typeface="標楷體"/>
              </a:rPr>
              <a:t>　　</a:t>
            </a:r>
            <a:r>
              <a:rPr lang="zh-TW" altLang="zh-TW" sz="2800" kern="100" dirty="0">
                <a:latin typeface="Times New Roman"/>
                <a:ea typeface="標楷體"/>
              </a:rPr>
              <a:t>有自我管理的能力，養成孩子</a:t>
            </a:r>
            <a:r>
              <a:rPr lang="zh-TW" altLang="zh-TW" sz="2800" kern="100" dirty="0">
                <a:solidFill>
                  <a:srgbClr val="FF0000"/>
                </a:solidFill>
                <a:latin typeface="Times New Roman"/>
                <a:ea typeface="標楷體"/>
              </a:rPr>
              <a:t>自律</a:t>
            </a:r>
            <a:br>
              <a:rPr lang="en-US" altLang="zh-TW" sz="2800" kern="100" dirty="0">
                <a:solidFill>
                  <a:srgbClr val="FF0000"/>
                </a:solidFill>
                <a:latin typeface="Times New Roman"/>
                <a:ea typeface="標楷體"/>
              </a:rPr>
            </a:br>
            <a:r>
              <a:rPr lang="zh-TW" altLang="en-US" sz="2800" kern="100" dirty="0">
                <a:solidFill>
                  <a:srgbClr val="FF0000"/>
                </a:solidFill>
                <a:latin typeface="Times New Roman"/>
                <a:ea typeface="標楷體"/>
              </a:rPr>
              <a:t>　　</a:t>
            </a:r>
            <a:r>
              <a:rPr lang="zh-TW" altLang="zh-TW" sz="2800" kern="100" dirty="0">
                <a:solidFill>
                  <a:schemeClr val="tx1"/>
                </a:solidFill>
                <a:latin typeface="Times New Roman"/>
                <a:ea typeface="標楷體"/>
              </a:rPr>
              <a:t>、</a:t>
            </a:r>
            <a:r>
              <a:rPr lang="zh-TW" altLang="zh-TW" sz="2800" kern="100" dirty="0">
                <a:solidFill>
                  <a:srgbClr val="FF0000"/>
                </a:solidFill>
                <a:latin typeface="Times New Roman"/>
                <a:ea typeface="標楷體"/>
              </a:rPr>
              <a:t>誠信</a:t>
            </a:r>
            <a:r>
              <a:rPr lang="zh-TW" altLang="zh-TW" sz="2800" kern="100" dirty="0">
                <a:latin typeface="Times New Roman"/>
                <a:ea typeface="標楷體"/>
              </a:rPr>
              <a:t>的</a:t>
            </a:r>
            <a:r>
              <a:rPr lang="zh-TW" altLang="zh-TW" sz="2800" kern="100" dirty="0">
                <a:solidFill>
                  <a:schemeClr val="tx1"/>
                </a:solidFill>
                <a:latin typeface="Times New Roman"/>
                <a:ea typeface="標楷體"/>
              </a:rPr>
              <a:t>品</a:t>
            </a:r>
            <a:r>
              <a:rPr lang="zh-TW" altLang="zh-TW" sz="2800" kern="100" dirty="0">
                <a:latin typeface="Times New Roman"/>
                <a:ea typeface="標楷體"/>
              </a:rPr>
              <a:t>格。</a:t>
            </a:r>
            <a:endParaRPr lang="en-US" altLang="zh-TW" sz="2800" kern="100" dirty="0">
              <a:latin typeface="Times New Roman"/>
              <a:ea typeface="標楷體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000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2800" kern="100" dirty="0">
                <a:latin typeface="Times New Roman"/>
                <a:ea typeface="標楷體"/>
              </a:rPr>
              <a:t>、</a:t>
            </a:r>
            <a:r>
              <a:rPr lang="zh-TW" altLang="en-US" sz="2800" kern="100" dirty="0">
                <a:latin typeface="Times New Roman"/>
                <a:ea typeface="標楷體"/>
              </a:rPr>
              <a:t>課業表現「重質不重量」。</a:t>
            </a:r>
            <a:endParaRPr lang="en-US" altLang="zh-TW" sz="2800" kern="100" dirty="0">
              <a:latin typeface="Times New Roman"/>
              <a:ea typeface="標楷體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 altLang="zh-TW" sz="2800" kern="100" dirty="0">
                <a:latin typeface="Times New Roman"/>
                <a:ea typeface="標楷體"/>
              </a:rPr>
              <a:t>5</a:t>
            </a:r>
            <a:r>
              <a:rPr lang="zh-TW" altLang="zh-TW" sz="2800" kern="100" dirty="0">
                <a:latin typeface="Times New Roman"/>
                <a:ea typeface="標楷體"/>
              </a:rPr>
              <a:t>、</a:t>
            </a:r>
            <a:r>
              <a:rPr lang="zh-TW" altLang="en-US" sz="2800" kern="100" dirty="0">
                <a:latin typeface="Times New Roman"/>
                <a:ea typeface="標楷體"/>
              </a:rPr>
              <a:t>學會「傾聽」的能力。</a:t>
            </a:r>
            <a:endParaRPr lang="en-US" altLang="zh-TW" sz="2800" kern="100" dirty="0">
              <a:latin typeface="Times New Roman"/>
              <a:ea typeface="標楷體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 altLang="zh-TW" sz="2800" kern="100" dirty="0">
                <a:latin typeface="Times New Roman"/>
                <a:ea typeface="標楷體"/>
              </a:rPr>
              <a:t>6</a:t>
            </a:r>
            <a:r>
              <a:rPr lang="zh-TW" altLang="en-US" sz="2800" kern="100" dirty="0">
                <a:latin typeface="Times New Roman"/>
                <a:ea typeface="標楷體"/>
              </a:rPr>
              <a:t>、學會「訊息傳遞不斷層」的表述力。</a:t>
            </a:r>
            <a:endParaRPr lang="en-US" altLang="zh-TW" sz="2800" kern="100" dirty="0">
              <a:latin typeface="Times New Roman"/>
              <a:ea typeface="標楷體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endParaRPr lang="en-US" altLang="zh-TW" sz="2800" kern="100" dirty="0">
              <a:latin typeface="Times New Roman"/>
              <a:ea typeface="標楷體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endParaRPr lang="en-US" altLang="zh-TW" sz="2800" kern="100" dirty="0">
              <a:latin typeface="Times New Roman"/>
              <a:ea typeface="標楷體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104" y="4149080"/>
            <a:ext cx="1875272" cy="22034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3779912" y="476672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solidFill>
                  <a:srgbClr val="FF0000"/>
                </a:solidFill>
                <a:latin typeface="華康少女文字W3" panose="040F0309000000000000" pitchFamily="81" charset="-120"/>
                <a:ea typeface="華康少女文字W3" panose="040F0309000000000000" pitchFamily="81" charset="-120"/>
              </a:rPr>
              <a:t>提升孩子</a:t>
            </a:r>
            <a:r>
              <a:rPr lang="en-US" altLang="zh-TW" sz="3600" dirty="0">
                <a:solidFill>
                  <a:srgbClr val="FF0000"/>
                </a:solidFill>
                <a:latin typeface="華康少女文字W3" panose="040F0309000000000000" pitchFamily="81" charset="-120"/>
                <a:ea typeface="華康少女文字W3" panose="040F0309000000000000" pitchFamily="81" charset="-120"/>
              </a:rPr>
              <a:t>EQ</a:t>
            </a:r>
            <a:r>
              <a:rPr lang="zh-TW" altLang="en-US" sz="3600" dirty="0">
                <a:solidFill>
                  <a:srgbClr val="FF0000"/>
                </a:solidFill>
                <a:latin typeface="華康少女文字W3" panose="040F0309000000000000" pitchFamily="81" charset="-120"/>
                <a:ea typeface="華康少女文字W3" panose="040F0309000000000000" pitchFamily="81" charset="-120"/>
              </a:rPr>
              <a:t>能力</a:t>
            </a:r>
          </a:p>
        </p:txBody>
      </p:sp>
    </p:spTree>
    <p:extLst>
      <p:ext uri="{BB962C8B-B14F-4D97-AF65-F5344CB8AC3E}">
        <p14:creationId xmlns:p14="http://schemas.microsoft.com/office/powerpoint/2010/main" val="15185661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latin typeface="文鼎圓立體" panose="020B0602010101010101" pitchFamily="34" charset="-120"/>
                <a:ea typeface="文鼎圓立體" panose="020B0602010101010101" pitchFamily="34" charset="-120"/>
              </a:rPr>
              <a:t>教學計畫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國語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一、強化國語基本學習能力，幫助孩子適應中年級的學習模式，亦需持續練習查字典寫字詞。</a:t>
            </a:r>
            <a:b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二、以部首結構識字、瞭解詞性辭意等基本功，並熟讀課文內容與概念，能擴寫句子。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三、作文描寫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綜合活動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：彈性運用於各科課程及情緒管理教學。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8566159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3740743"/>
              </p:ext>
            </p:extLst>
          </p:nvPr>
        </p:nvGraphicFramePr>
        <p:xfrm>
          <a:off x="457200" y="404664"/>
          <a:ext cx="6923112" cy="6051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76897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C46F76-D8F2-4A32-A03A-D6010366BA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C46F76-D8F2-4A32-A03A-D6010366BA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C46F76-D8F2-4A32-A03A-D6010366BA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C46F76-D8F2-4A32-A03A-D6010366BA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C46F76-D8F2-4A32-A03A-D6010366BA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C46F76-D8F2-4A32-A03A-D6010366BA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C46F76-D8F2-4A32-A03A-D6010366BA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C46F76-D8F2-4A32-A03A-D6010366BAE0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C46F76-D8F2-4A32-A03A-D6010366BAE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C46F76-D8F2-4A32-A03A-D6010366BAE0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C46F76-D8F2-4A32-A03A-D6010366BAE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C46F76-D8F2-4A32-A03A-D6010366BAE0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C46F76-D8F2-4A32-A03A-D6010366BAE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C46F76-D8F2-4A32-A03A-D6010366BAE0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C46F76-D8F2-4A32-A03A-D6010366BAE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E5B6B29-F0DD-4E17-BC41-6A27A44BBC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E5B6B29-F0DD-4E17-BC41-6A27A44BBC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E5B6B29-F0DD-4E17-BC41-6A27A44BBC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E5B6B29-F0DD-4E17-BC41-6A27A44BBC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E5B6B29-F0DD-4E17-BC41-6A27A44BBC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E5B6B29-F0DD-4E17-BC41-6A27A44BBC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E5B6B29-F0DD-4E17-BC41-6A27A44BBC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E5B6B29-F0DD-4E17-BC41-6A27A44BBC2A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E5B6B29-F0DD-4E17-BC41-6A27A44BBC2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E5B6B29-F0DD-4E17-BC41-6A27A44BBC2A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E5B6B29-F0DD-4E17-BC41-6A27A44BBC2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E5B6B29-F0DD-4E17-BC41-6A27A44BBC2A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E5B6B29-F0DD-4E17-BC41-6A27A44BBC2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E5B6B29-F0DD-4E17-BC41-6A27A44BBC2A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E5B6B29-F0DD-4E17-BC41-6A27A44BBC2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C97399-C79C-4F2A-A804-91F14A938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C97399-C79C-4F2A-A804-91F14A9386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C97399-C79C-4F2A-A804-91F14A938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C97399-C79C-4F2A-A804-91F14A938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C97399-C79C-4F2A-A804-91F14A938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C97399-C79C-4F2A-A804-91F14A938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C97399-C79C-4F2A-A804-91F14A938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C97399-C79C-4F2A-A804-91F14A938621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C97399-C79C-4F2A-A804-91F14A93862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C97399-C79C-4F2A-A804-91F14A938621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C97399-C79C-4F2A-A804-91F14A93862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C97399-C79C-4F2A-A804-91F14A938621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C97399-C79C-4F2A-A804-91F14A93862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C97399-C79C-4F2A-A804-91F14A938621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C97399-C79C-4F2A-A804-91F14A93862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514EA4-7F0F-4DFD-AC70-01712E31A8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514EA4-7F0F-4DFD-AC70-01712E31A8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514EA4-7F0F-4DFD-AC70-01712E31A8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514EA4-7F0F-4DFD-AC70-01712E31A8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514EA4-7F0F-4DFD-AC70-01712E31A8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514EA4-7F0F-4DFD-AC70-01712E31A8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514EA4-7F0F-4DFD-AC70-01712E31A8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514EA4-7F0F-4DFD-AC70-01712E31A800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514EA4-7F0F-4DFD-AC70-01712E31A80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514EA4-7F0F-4DFD-AC70-01712E31A800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514EA4-7F0F-4DFD-AC70-01712E31A80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514EA4-7F0F-4DFD-AC70-01712E31A800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514EA4-7F0F-4DFD-AC70-01712E31A80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514EA4-7F0F-4DFD-AC70-01712E31A800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514EA4-7F0F-4DFD-AC70-01712E31A80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2C0C33-12B8-4BAF-BECA-C3256C755B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2C0C33-12B8-4BAF-BECA-C3256C755B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2C0C33-12B8-4BAF-BECA-C3256C755B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2C0C33-12B8-4BAF-BECA-C3256C755B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2C0C33-12B8-4BAF-BECA-C3256C755B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2C0C33-12B8-4BAF-BECA-C3256C755B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2C0C33-12B8-4BAF-BECA-C3256C755B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2C0C33-12B8-4BAF-BECA-C3256C755B31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2C0C33-12B8-4BAF-BECA-C3256C755B3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2C0C33-12B8-4BAF-BECA-C3256C755B31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2C0C33-12B8-4BAF-BECA-C3256C755B3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2C0C33-12B8-4BAF-BECA-C3256C755B31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2C0C33-12B8-4BAF-BECA-C3256C755B3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2C0C33-12B8-4BAF-BECA-C3256C755B31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2C0C33-12B8-4BAF-BECA-C3256C755B3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E83CA8-0560-4A8B-936C-ED67488F27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E83CA8-0560-4A8B-936C-ED67488F27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E83CA8-0560-4A8B-936C-ED67488F27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E83CA8-0560-4A8B-936C-ED67488F27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E83CA8-0560-4A8B-936C-ED67488F27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E83CA8-0560-4A8B-936C-ED67488F27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E83CA8-0560-4A8B-936C-ED67488F27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E83CA8-0560-4A8B-936C-ED67488F279E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E83CA8-0560-4A8B-936C-ED67488F279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E83CA8-0560-4A8B-936C-ED67488F279E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E83CA8-0560-4A8B-936C-ED67488F279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E83CA8-0560-4A8B-936C-ED67488F279E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E83CA8-0560-4A8B-936C-ED67488F279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E83CA8-0560-4A8B-936C-ED67488F279E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E83CA8-0560-4A8B-936C-ED67488F279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00D5BC-82AF-4AFE-A930-2A7FD004D7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00D5BC-82AF-4AFE-A930-2A7FD004D7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00D5BC-82AF-4AFE-A930-2A7FD004D7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00D5BC-82AF-4AFE-A930-2A7FD004D7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00D5BC-82AF-4AFE-A930-2A7FD004D7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00D5BC-82AF-4AFE-A930-2A7FD004D7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00D5BC-82AF-4AFE-A930-2A7FD004D7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00D5BC-82AF-4AFE-A930-2A7FD004D779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00D5BC-82AF-4AFE-A930-2A7FD004D779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00D5BC-82AF-4AFE-A930-2A7FD004D779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00D5BC-82AF-4AFE-A930-2A7FD004D779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00D5BC-82AF-4AFE-A930-2A7FD004D779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00D5BC-82AF-4AFE-A930-2A7FD004D779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00D5BC-82AF-4AFE-A930-2A7FD004D779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00D5BC-82AF-4AFE-A930-2A7FD004D779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3C1D4A-A05C-4493-A25A-1931A01CEA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3C1D4A-A05C-4493-A25A-1931A01CEA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3C1D4A-A05C-4493-A25A-1931A01CEA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3C1D4A-A05C-4493-A25A-1931A01CEA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3C1D4A-A05C-4493-A25A-1931A01CEA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3C1D4A-A05C-4493-A25A-1931A01CEA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3C1D4A-A05C-4493-A25A-1931A01CEA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3C1D4A-A05C-4493-A25A-1931A01CEA95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3C1D4A-A05C-4493-A25A-1931A01CEA95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3C1D4A-A05C-4493-A25A-1931A01CEA95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3C1D4A-A05C-4493-A25A-1931A01CEA95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3C1D4A-A05C-4493-A25A-1931A01CEA95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3C1D4A-A05C-4493-A25A-1931A01CEA95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3C1D4A-A05C-4493-A25A-1931A01CEA95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3C1D4A-A05C-4493-A25A-1931A01CEA95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latin typeface="文鼎圓立體" panose="020B0602010101010101" pitchFamily="34" charset="-120"/>
                <a:ea typeface="文鼎圓立體" panose="020B0602010101010101" pitchFamily="34" charset="-120"/>
              </a:rPr>
              <a:t>教學計畫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數學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：以課本的概念與設計為中心，輔以生活中的題材與經驗作案例，讓學生從經驗中掌握數學的概念，並養成能分析題意抓出重點，並最終培養出</a:t>
            </a:r>
            <a:r>
              <a:rPr lang="zh-TW" altLang="en-US" sz="28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系統思考與解決問題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的能力。</a:t>
            </a:r>
          </a:p>
          <a:p>
            <a:endParaRPr lang="en-US" altLang="zh-TW" sz="28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社會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：透過生活實際經驗引導與教育、結合課程內容與規劃，以雙向互動教學方式進行，幫助孩子有多元思考的能力，進而培育出</a:t>
            </a:r>
            <a:r>
              <a:rPr lang="zh-TW" altLang="en-US" sz="28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規劃執行與創新應變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的素養。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81126151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內容版面配置區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150439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向右箭號 3"/>
          <p:cNvSpPr/>
          <p:nvPr/>
        </p:nvSpPr>
        <p:spPr>
          <a:xfrm>
            <a:off x="971600" y="692696"/>
            <a:ext cx="6480720" cy="18722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>
                <a:latin typeface="華康少女文字W3" panose="040F0309000000000000" pitchFamily="81" charset="-120"/>
                <a:ea typeface="華康少女文字W3" panose="040F0309000000000000" pitchFamily="81" charset="-120"/>
              </a:rPr>
              <a:t>上課練習→回家功課→測驗回饋</a:t>
            </a:r>
          </a:p>
        </p:txBody>
      </p:sp>
    </p:spTree>
    <p:extLst>
      <p:ext uri="{BB962C8B-B14F-4D97-AF65-F5344CB8AC3E}">
        <p14:creationId xmlns:p14="http://schemas.microsoft.com/office/powerpoint/2010/main" val="25045034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F501467-CEAB-401C-B417-B370A8042A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graphicEl>
                                              <a:dgm id="{7F501467-CEAB-401C-B417-B370A8042A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graphicEl>
                                              <a:dgm id="{7F501467-CEAB-401C-B417-B370A8042A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graphicEl>
                                              <a:dgm id="{7F501467-CEAB-401C-B417-B370A8042A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graphicEl>
                                              <a:dgm id="{7F501467-CEAB-401C-B417-B370A8042A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5656A35-F3DA-426D-963B-708D571599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graphicEl>
                                              <a:dgm id="{B5656A35-F3DA-426D-963B-708D571599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graphicEl>
                                              <a:dgm id="{B5656A35-F3DA-426D-963B-708D571599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graphicEl>
                                              <a:dgm id="{B5656A35-F3DA-426D-963B-708D571599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graphicEl>
                                              <a:dgm id="{B5656A35-F3DA-426D-963B-708D571599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15A0593-1E19-4E64-B406-2663001811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graphicEl>
                                              <a:dgm id="{115A0593-1E19-4E64-B406-2663001811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graphicEl>
                                              <a:dgm id="{115A0593-1E19-4E64-B406-2663001811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graphicEl>
                                              <a:dgm id="{115A0593-1E19-4E64-B406-2663001811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graphicEl>
                                              <a:dgm id="{115A0593-1E19-4E64-B406-2663001811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89E6288-D34E-42CE-B162-7BBEA82437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graphicEl>
                                              <a:dgm id="{789E6288-D34E-42CE-B162-7BBEA82437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graphicEl>
                                              <a:dgm id="{789E6288-D34E-42CE-B162-7BBEA82437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graphicEl>
                                              <a:dgm id="{789E6288-D34E-42CE-B162-7BBEA82437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graphicEl>
                                              <a:dgm id="{789E6288-D34E-42CE-B162-7BBEA82437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FC93ADA-7A5E-4F21-AD2A-BE5BF5E656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graphicEl>
                                              <a:dgm id="{7FC93ADA-7A5E-4F21-AD2A-BE5BF5E656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graphicEl>
                                              <a:dgm id="{7FC93ADA-7A5E-4F21-AD2A-BE5BF5E656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graphicEl>
                                              <a:dgm id="{7FC93ADA-7A5E-4F21-AD2A-BE5BF5E656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graphicEl>
                                              <a:dgm id="{7FC93ADA-7A5E-4F21-AD2A-BE5BF5E656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220CC18-A2C0-473E-BD25-AA5FA3F398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graphicEl>
                                              <a:dgm id="{4220CC18-A2C0-473E-BD25-AA5FA3F398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graphicEl>
                                              <a:dgm id="{4220CC18-A2C0-473E-BD25-AA5FA3F398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graphicEl>
                                              <a:dgm id="{4220CC18-A2C0-473E-BD25-AA5FA3F398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graphicEl>
                                              <a:dgm id="{4220CC18-A2C0-473E-BD25-AA5FA3F398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3B82EA1-6878-403A-BB59-045A6D2B5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graphicEl>
                                              <a:dgm id="{A3B82EA1-6878-403A-BB59-045A6D2B5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graphicEl>
                                              <a:dgm id="{A3B82EA1-6878-403A-BB59-045A6D2B5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graphicEl>
                                              <a:dgm id="{A3B82EA1-6878-403A-BB59-045A6D2B5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graphicEl>
                                              <a:dgm id="{A3B82EA1-6878-403A-BB59-045A6D2B57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5CC6361-7A3F-4FCB-8521-B42EE7F402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graphicEl>
                                              <a:dgm id="{25CC6361-7A3F-4FCB-8521-B42EE7F402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graphicEl>
                                              <a:dgm id="{25CC6361-7A3F-4FCB-8521-B42EE7F402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graphicEl>
                                              <a:dgm id="{25CC6361-7A3F-4FCB-8521-B42EE7F402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graphicEl>
                                              <a:dgm id="{25CC6361-7A3F-4FCB-8521-B42EE7F402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latin typeface="文鼎圓立體" panose="020B0602010101010101" pitchFamily="34" charset="-120"/>
                <a:ea typeface="文鼎圓立體" panose="020B0602010101010101" pitchFamily="34" charset="-120"/>
              </a:rPr>
              <a:t>結語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u="sng" dirty="0">
                <a:solidFill>
                  <a:srgbClr val="FF0000"/>
                </a:solidFill>
                <a:latin typeface="華康行書體" panose="02010609010101010101" pitchFamily="49" charset="-120"/>
                <a:ea typeface="華康行書體" panose="02010609010101010101" pitchFamily="49" charset="-120"/>
              </a:rPr>
              <a:t>家庭教育</a:t>
            </a:r>
            <a:r>
              <a:rPr lang="zh-TW" altLang="en-US" sz="2800" dirty="0">
                <a:latin typeface="華康行書體" panose="02010609010101010101" pitchFamily="49" charset="-120"/>
                <a:ea typeface="華康行書體" panose="02010609010101010101" pitchFamily="49" charset="-120"/>
              </a:rPr>
              <a:t>與</a:t>
            </a:r>
            <a:r>
              <a:rPr lang="zh-TW" altLang="en-US" sz="2800" u="sng" dirty="0">
                <a:solidFill>
                  <a:srgbClr val="FF0000"/>
                </a:solidFill>
                <a:latin typeface="華康行書體" panose="02010609010101010101" pitchFamily="49" charset="-120"/>
                <a:ea typeface="華康行書體" panose="02010609010101010101" pitchFamily="49" charset="-120"/>
              </a:rPr>
              <a:t>學校教育</a:t>
            </a:r>
            <a:r>
              <a:rPr lang="zh-TW" altLang="en-US" sz="2800" dirty="0">
                <a:latin typeface="華康行書體" panose="02010609010101010101" pitchFamily="49" charset="-120"/>
                <a:ea typeface="華康行書體" panose="02010609010101010101" pitchFamily="49" charset="-120"/>
              </a:rPr>
              <a:t>同等重要而缺一不可，是親師共同的責任。</a:t>
            </a:r>
            <a:endParaRPr lang="en-US" altLang="zh-TW" sz="2800" dirty="0">
              <a:latin typeface="華康行書體" panose="02010609010101010101" pitchFamily="49" charset="-120"/>
              <a:ea typeface="華康行書體" panose="02010609010101010101" pitchFamily="49" charset="-120"/>
            </a:endParaRPr>
          </a:p>
          <a:p>
            <a:r>
              <a:rPr lang="zh-TW" altLang="en-US" sz="2800" dirty="0">
                <a:latin typeface="華康行書體" panose="02010609010101010101" pitchFamily="49" charset="-120"/>
                <a:ea typeface="華康行書體" panose="02010609010101010101" pitchFamily="49" charset="-120"/>
              </a:rPr>
              <a:t>請您踴躍參與班級活動，形式不拘，讓大家共同為孩子的學習而努力。</a:t>
            </a:r>
            <a:endParaRPr lang="en-US" altLang="zh-TW" sz="2800" dirty="0">
              <a:latin typeface="華康行書體" panose="02010609010101010101" pitchFamily="49" charset="-120"/>
              <a:ea typeface="華康行書體" panose="02010609010101010101" pitchFamily="49" charset="-120"/>
            </a:endParaRPr>
          </a:p>
          <a:p>
            <a:r>
              <a:rPr lang="zh-TW" altLang="en-US" sz="2800" dirty="0">
                <a:latin typeface="華康行書體" panose="02010609010101010101" pitchFamily="49" charset="-120"/>
                <a:ea typeface="華康行書體" panose="02010609010101010101" pitchFamily="49" charset="-120"/>
              </a:rPr>
              <a:t>若有任何疑問，請和導師保持聯繫，共同尋求合適的方法來教育孩子。</a:t>
            </a:r>
            <a:endParaRPr lang="en-US" altLang="zh-TW" sz="2800" dirty="0">
              <a:latin typeface="華康行書體" panose="02010609010101010101" pitchFamily="49" charset="-120"/>
              <a:ea typeface="華康行書體" panose="02010609010101010101" pitchFamily="49" charset="-120"/>
            </a:endParaRPr>
          </a:p>
          <a:p>
            <a:r>
              <a:rPr lang="zh-TW" altLang="en-US" sz="2800" dirty="0">
                <a:latin typeface="華康行書體" panose="02010609010101010101" pitchFamily="49" charset="-120"/>
                <a:ea typeface="華康行書體" panose="02010609010101010101" pitchFamily="49" charset="-120"/>
              </a:rPr>
              <a:t>尊重個別差異，接納當下的自我。</a:t>
            </a:r>
          </a:p>
          <a:p>
            <a:r>
              <a:rPr lang="zh-TW" altLang="en-US" sz="2800" u="sng" dirty="0">
                <a:solidFill>
                  <a:srgbClr val="FF0000"/>
                </a:solidFill>
                <a:latin typeface="華康行書體" panose="02010609010101010101" pitchFamily="49" charset="-120"/>
                <a:ea typeface="華康行書體" panose="02010609010101010101" pitchFamily="49" charset="-120"/>
              </a:rPr>
              <a:t>生活教育</a:t>
            </a:r>
            <a:r>
              <a:rPr lang="zh-TW" altLang="en-US" sz="2800" dirty="0">
                <a:latin typeface="華康行書體" panose="02010609010101010101" pitchFamily="49" charset="-120"/>
                <a:ea typeface="華康行書體" panose="02010609010101010101" pitchFamily="49" charset="-120"/>
              </a:rPr>
              <a:t>與</a:t>
            </a:r>
            <a:r>
              <a:rPr lang="zh-TW" altLang="en-US" sz="2800" u="sng" dirty="0">
                <a:solidFill>
                  <a:srgbClr val="FF0000"/>
                </a:solidFill>
                <a:latin typeface="華康行書體" panose="02010609010101010101" pitchFamily="49" charset="-120"/>
                <a:ea typeface="華康行書體" panose="02010609010101010101" pitchFamily="49" charset="-120"/>
              </a:rPr>
              <a:t>學習態度</a:t>
            </a:r>
            <a:r>
              <a:rPr lang="zh-TW" altLang="en-US" sz="2800" dirty="0">
                <a:latin typeface="華康行書體" panose="02010609010101010101" pitchFamily="49" charset="-120"/>
                <a:ea typeface="華康行書體" panose="02010609010101010101" pitchFamily="49" charset="-120"/>
              </a:rPr>
              <a:t>是孩子未</a:t>
            </a:r>
            <a:br>
              <a:rPr lang="en-US" altLang="zh-TW" sz="2800" dirty="0">
                <a:latin typeface="華康行書體" panose="02010609010101010101" pitchFamily="49" charset="-120"/>
                <a:ea typeface="華康行書體" panose="02010609010101010101" pitchFamily="49" charset="-120"/>
              </a:rPr>
            </a:br>
            <a:r>
              <a:rPr lang="zh-TW" altLang="en-US" sz="2800" dirty="0">
                <a:latin typeface="華康行書體" panose="02010609010101010101" pitchFamily="49" charset="-120"/>
                <a:ea typeface="華康行書體" panose="02010609010101010101" pitchFamily="49" charset="-120"/>
              </a:rPr>
              <a:t>來足以影響一生的條件，相對地也</a:t>
            </a:r>
            <a:endParaRPr lang="en-US" altLang="zh-TW" sz="2800" dirty="0">
              <a:latin typeface="華康行書體" panose="02010609010101010101" pitchFamily="49" charset="-120"/>
              <a:ea typeface="華康行書體" panose="02010609010101010101" pitchFamily="49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華康行書體" panose="02010609010101010101" pitchFamily="49" charset="-120"/>
                <a:ea typeface="華康行書體" panose="02010609010101010101" pitchFamily="49" charset="-120"/>
              </a:rPr>
              <a:t> 默默地影響著成績。</a:t>
            </a:r>
            <a:endParaRPr lang="en-US" altLang="zh-TW" sz="2800" dirty="0">
              <a:latin typeface="華康行書體" panose="02010609010101010101" pitchFamily="49" charset="-120"/>
              <a:ea typeface="華康行書體" panose="02010609010101010101" pitchFamily="49" charset="-120"/>
            </a:endParaRPr>
          </a:p>
        </p:txBody>
      </p:sp>
      <p:pic>
        <p:nvPicPr>
          <p:cNvPr id="6146" name="Picture 2" descr="ãGOODãçåçæå°çµæ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5285">
            <a:off x="6124013" y="3781946"/>
            <a:ext cx="2812656" cy="2648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566159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36512" y="41379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文鼎圓立體" panose="020B0602010101010101" pitchFamily="34" charset="-120"/>
                <a:ea typeface="文鼎圓立體" panose="020B0602010101010101" pitchFamily="34" charset="-120"/>
              </a:rPr>
              <a:t>感謝聆聽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180528" y="5350296"/>
            <a:ext cx="8867328" cy="17567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400" dirty="0">
                <a:latin typeface="華康行書體" panose="02010609010101010101" pitchFamily="49" charset="-120"/>
                <a:ea typeface="華康行書體" panose="02010609010101010101" pitchFamily="49" charset="-120"/>
              </a:rPr>
              <a:t>教育之道無他，惟愛與榜樣而已。　</a:t>
            </a:r>
            <a:br>
              <a:rPr lang="en-US" altLang="zh-TW" sz="4400" dirty="0">
                <a:latin typeface="華康行書體" panose="02010609010101010101" pitchFamily="49" charset="-120"/>
                <a:ea typeface="華康行書體" panose="02010609010101010101" pitchFamily="49" charset="-120"/>
              </a:rPr>
            </a:br>
            <a:endParaRPr lang="en-US" altLang="zh-TW" sz="4400" dirty="0">
              <a:latin typeface="Art" panose="00000500000000000000" pitchFamily="2" charset="2"/>
              <a:ea typeface="華康行書體" panose="02010609010101010101" pitchFamily="49" charset="-120"/>
            </a:endParaRPr>
          </a:p>
        </p:txBody>
      </p:sp>
      <p:pic>
        <p:nvPicPr>
          <p:cNvPr id="9218" name="Picture 2" descr="ãæè¬ãçåçæå°çµæ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6632"/>
            <a:ext cx="6207646" cy="6207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35003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latin typeface="文鼎圓立體" panose="020B0602010101010101" pitchFamily="34" charset="-120"/>
                <a:ea typeface="文鼎圓立體" panose="020B0602010101010101" pitchFamily="34" charset="-120"/>
              </a:rPr>
              <a:t>教育理念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556792"/>
            <a:ext cx="7266548" cy="57606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zh-TW" altLang="en-US" sz="3200" dirty="0">
                <a:latin typeface="+mj-ea"/>
                <a:ea typeface="文鼎粗行楷" panose="02010609010101010101" pitchFamily="49" charset="-120"/>
              </a:rPr>
              <a:t>用孩子的角度看世界，接受孩子的情緒，陪伴孩子跨越每個需要學習的時刻。</a:t>
            </a:r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1227210945"/>
              </p:ext>
            </p:extLst>
          </p:nvPr>
        </p:nvGraphicFramePr>
        <p:xfrm>
          <a:off x="-684584" y="24928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3923928" y="5661248"/>
            <a:ext cx="4350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只要願意，就能跨越困難</a:t>
            </a:r>
          </a:p>
        </p:txBody>
      </p:sp>
      <p:pic>
        <p:nvPicPr>
          <p:cNvPr id="1026" name="Picture 2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62977" y="3078502"/>
            <a:ext cx="3429000" cy="2421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5661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6" grpId="0">
        <p:bldAsOne/>
      </p:bldGraphic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latin typeface="文鼎圓立體" panose="020B0602010101010101" pitchFamily="34" charset="-120"/>
                <a:ea typeface="文鼎圓立體" panose="020B0602010101010101" pitchFamily="34" charset="-120"/>
              </a:rPr>
              <a:t>付諸行動</a:t>
            </a:r>
            <a:r>
              <a:rPr lang="en-US" altLang="zh-TW" sz="6000" dirty="0">
                <a:latin typeface="文鼎圓立體" panose="020B0602010101010101" pitchFamily="34" charset="-120"/>
                <a:ea typeface="文鼎圓立體" panose="020B0602010101010101" pitchFamily="34" charset="-120"/>
              </a:rPr>
              <a:t>~</a:t>
            </a:r>
            <a:r>
              <a:rPr lang="zh-TW" altLang="en-US" sz="6000" dirty="0">
                <a:latin typeface="文鼎圓立體" panose="020B0602010101010101" pitchFamily="34" charset="-120"/>
                <a:ea typeface="文鼎圓立體" panose="020B0602010101010101" pitchFamily="34" charset="-120"/>
              </a:rPr>
              <a:t>我願意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9416"/>
            <a:ext cx="7283152" cy="5059944"/>
          </a:xfrm>
        </p:spPr>
        <p:txBody>
          <a:bodyPr>
            <a:normAutofit/>
          </a:bodyPr>
          <a:lstStyle/>
          <a:p>
            <a:r>
              <a:rPr lang="zh-TW" altLang="en-US" u="sng" dirty="0">
                <a:solidFill>
                  <a:srgbClr val="002060"/>
                </a:solidFill>
              </a:rPr>
              <a:t>何謂瞭解</a:t>
            </a:r>
            <a:r>
              <a:rPr lang="en-US" altLang="zh-TW" u="sng" dirty="0">
                <a:solidFill>
                  <a:srgbClr val="002060"/>
                </a:solidFill>
              </a:rPr>
              <a:t>?</a:t>
            </a:r>
          </a:p>
          <a:p>
            <a:pPr marL="0" indent="0">
              <a:buNone/>
            </a:pPr>
            <a:r>
              <a:rPr lang="zh-TW" altLang="en-US" dirty="0"/>
              <a:t>   </a:t>
            </a:r>
            <a:r>
              <a:rPr lang="zh-TW" altLang="en-US" dirty="0">
                <a:ea typeface="文鼎粗行楷" panose="02010609010101010101" pitchFamily="49" charset="-120"/>
              </a:rPr>
              <a:t>傾聽孩子的需要，也傾聽孩子解決問題時的困     擾，朝著孩子希望的方向給予建議及教育。</a:t>
            </a:r>
            <a:endParaRPr lang="en-US" altLang="zh-TW" dirty="0">
              <a:ea typeface="文鼎粗行楷" panose="02010609010101010101" pitchFamily="49" charset="-120"/>
            </a:endParaRPr>
          </a:p>
          <a:p>
            <a:pPr marL="0" indent="0">
              <a:buNone/>
            </a:pPr>
            <a:endParaRPr lang="en-US" altLang="zh-TW" dirty="0"/>
          </a:p>
          <a:p>
            <a:r>
              <a:rPr lang="zh-TW" altLang="en-US" u="sng" dirty="0">
                <a:solidFill>
                  <a:srgbClr val="002060"/>
                </a:solidFill>
              </a:rPr>
              <a:t>何謂同理</a:t>
            </a:r>
            <a:r>
              <a:rPr lang="en-US" altLang="zh-TW" u="sng" dirty="0">
                <a:solidFill>
                  <a:srgbClr val="002060"/>
                </a:solidFill>
              </a:rPr>
              <a:t>?</a:t>
            </a:r>
          </a:p>
          <a:p>
            <a:pPr marL="0" indent="0">
              <a:buNone/>
            </a:pPr>
            <a:r>
              <a:rPr lang="zh-TW" altLang="en-US" dirty="0"/>
              <a:t>   </a:t>
            </a:r>
            <a:r>
              <a:rPr lang="zh-TW" altLang="en-US" dirty="0">
                <a:ea typeface="文鼎粗行楷" panose="02010609010101010101" pitchFamily="49" charset="-120"/>
              </a:rPr>
              <a:t>瞭解孩子的內心世界，協助練習表達完整的情緒，接納孩子只是暫時還不會。</a:t>
            </a:r>
            <a:endParaRPr lang="en-US" altLang="zh-TW" dirty="0">
              <a:ea typeface="文鼎粗行楷" panose="02010609010101010101" pitchFamily="49" charset="-120"/>
            </a:endParaRPr>
          </a:p>
          <a:p>
            <a:pPr marL="0" indent="0">
              <a:buNone/>
            </a:pPr>
            <a:endParaRPr lang="en-US" altLang="zh-TW" dirty="0"/>
          </a:p>
          <a:p>
            <a:r>
              <a:rPr lang="zh-TW" altLang="en-US" u="sng" dirty="0">
                <a:solidFill>
                  <a:srgbClr val="002060"/>
                </a:solidFill>
              </a:rPr>
              <a:t>何謂陪伴</a:t>
            </a:r>
            <a:r>
              <a:rPr lang="en-US" altLang="zh-TW" u="sng" dirty="0">
                <a:solidFill>
                  <a:srgbClr val="002060"/>
                </a:solidFill>
              </a:rPr>
              <a:t>?</a:t>
            </a:r>
          </a:p>
          <a:p>
            <a:pPr marL="0" indent="0">
              <a:buNone/>
            </a:pPr>
            <a:r>
              <a:rPr lang="zh-TW" altLang="en-US" dirty="0"/>
              <a:t>   </a:t>
            </a:r>
            <a:r>
              <a:rPr lang="zh-TW" altLang="en-US" dirty="0">
                <a:ea typeface="文鼎粗行楷" panose="02010609010101010101" pitchFamily="49" charset="-120"/>
              </a:rPr>
              <a:t>教育孩子學習分辨客觀的事實，給予等待願意改變的機會與時間，將能力內化到孩子本身。</a:t>
            </a:r>
          </a:p>
        </p:txBody>
      </p:sp>
    </p:spTree>
    <p:extLst>
      <p:ext uri="{BB962C8B-B14F-4D97-AF65-F5344CB8AC3E}">
        <p14:creationId xmlns:p14="http://schemas.microsoft.com/office/powerpoint/2010/main" val="2894614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內容版面配置區 8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740" y="620688"/>
            <a:ext cx="6367046" cy="3289848"/>
          </a:xfrm>
        </p:spPr>
      </p:pic>
      <p:pic>
        <p:nvPicPr>
          <p:cNvPr id="10" name="內容版面配置區 9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3" y="4026296"/>
            <a:ext cx="3240360" cy="2738692"/>
          </a:xfr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581128"/>
            <a:ext cx="1788877" cy="180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044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27784" y="260648"/>
            <a:ext cx="3240360" cy="1152128"/>
          </a:xfrm>
        </p:spPr>
        <p:txBody>
          <a:bodyPr>
            <a:normAutofit/>
          </a:bodyPr>
          <a:lstStyle/>
          <a:p>
            <a:r>
              <a:rPr lang="zh-TW" altLang="en-US" sz="6000" b="0" dirty="0"/>
              <a:t>真相是</a:t>
            </a:r>
            <a:r>
              <a:rPr lang="en-US" altLang="zh-TW" sz="6000" b="0" dirty="0"/>
              <a:t>…</a:t>
            </a:r>
            <a:endParaRPr lang="zh-TW" altLang="en-US" sz="60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1520" y="5867400"/>
            <a:ext cx="3744416" cy="801960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zh-TW" altLang="en-US" b="0" dirty="0"/>
              <a:t>這張圖片拍攝於王妃剛懷上第三胎時，威廉王子高興地向媒體表示「我們馬上要有第三個孩子啦」</a:t>
            </a:r>
            <a:r>
              <a:rPr lang="en-US" altLang="zh-TW" b="0" dirty="0"/>
              <a:t>~</a:t>
            </a:r>
            <a:br>
              <a:rPr lang="zh-TW" altLang="en-US" dirty="0"/>
            </a:br>
            <a:br>
              <a:rPr lang="zh-TW" altLang="en-US" dirty="0"/>
            </a:br>
            <a:r>
              <a:rPr lang="zh-TW" altLang="en-US" b="0" dirty="0"/>
              <a:t>原文網址：</a:t>
            </a:r>
            <a:r>
              <a:rPr lang="en-US" altLang="zh-TW" b="0" dirty="0">
                <a:hlinkClick r:id="rId2"/>
              </a:rPr>
              <a:t>https://</a:t>
            </a:r>
            <a:r>
              <a:rPr lang="en-US" altLang="zh-TW" b="0" dirty="0" err="1">
                <a:hlinkClick r:id="rId2"/>
              </a:rPr>
              <a:t>kknews.cc</a:t>
            </a:r>
            <a:r>
              <a:rPr lang="en-US" altLang="zh-TW" b="0" dirty="0">
                <a:hlinkClick r:id="rId2"/>
              </a:rPr>
              <a:t>/world/</a:t>
            </a:r>
            <a:r>
              <a:rPr lang="en-US" altLang="zh-TW" b="0" dirty="0" err="1">
                <a:hlinkClick r:id="rId2"/>
              </a:rPr>
              <a:t>pv8pnbp.html</a:t>
            </a:r>
            <a:endParaRPr lang="zh-TW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211960" y="5877272"/>
            <a:ext cx="3816424" cy="792088"/>
          </a:xfrm>
        </p:spPr>
        <p:txBody>
          <a:bodyPr>
            <a:normAutofit fontScale="62500" lnSpcReduction="20000"/>
          </a:bodyPr>
          <a:lstStyle/>
          <a:p>
            <a:r>
              <a:rPr lang="zh-TW" altLang="en-US" b="0" dirty="0"/>
              <a:t>士兵和孩子們在愉快地玩耍，看上去很和諧、歡樂</a:t>
            </a:r>
            <a:r>
              <a:rPr lang="en-US" altLang="zh-TW" b="0" dirty="0"/>
              <a:t>……</a:t>
            </a:r>
            <a:br>
              <a:rPr lang="zh-TW" altLang="en-US" dirty="0"/>
            </a:br>
            <a:br>
              <a:rPr lang="zh-TW" altLang="en-US" dirty="0"/>
            </a:br>
            <a:r>
              <a:rPr lang="zh-TW" altLang="en-US" b="0" dirty="0"/>
              <a:t>原文網址：</a:t>
            </a:r>
            <a:r>
              <a:rPr lang="en-US" altLang="zh-TW" b="0" dirty="0">
                <a:hlinkClick r:id="rId2"/>
              </a:rPr>
              <a:t>https://</a:t>
            </a:r>
            <a:r>
              <a:rPr lang="en-US" altLang="zh-TW" b="0" dirty="0" err="1">
                <a:hlinkClick r:id="rId2"/>
              </a:rPr>
              <a:t>kknews.cc</a:t>
            </a:r>
            <a:r>
              <a:rPr lang="en-US" altLang="zh-TW" b="0" dirty="0">
                <a:hlinkClick r:id="rId2"/>
              </a:rPr>
              <a:t>/world/</a:t>
            </a:r>
            <a:r>
              <a:rPr lang="en-US" altLang="zh-TW" b="0" dirty="0" err="1">
                <a:hlinkClick r:id="rId2"/>
              </a:rPr>
              <a:t>pv8pnbp.html</a:t>
            </a:r>
            <a:endParaRPr lang="zh-TW" altLang="en-US" dirty="0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556792"/>
            <a:ext cx="3760548" cy="4159017"/>
          </a:xfrm>
        </p:spPr>
      </p:pic>
      <p:pic>
        <p:nvPicPr>
          <p:cNvPr id="8" name="內容版面配置區 7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060848"/>
            <a:ext cx="4005451" cy="3467218"/>
          </a:xfrm>
        </p:spPr>
      </p:pic>
    </p:spTree>
    <p:extLst>
      <p:ext uri="{BB962C8B-B14F-4D97-AF65-F5344CB8AC3E}">
        <p14:creationId xmlns:p14="http://schemas.microsoft.com/office/powerpoint/2010/main" val="3148129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1143000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latin typeface="文鼎圓立體" panose="020B0602010101010101" pitchFamily="34" charset="-120"/>
                <a:ea typeface="文鼎圓立體" panose="020B0602010101010101" pitchFamily="34" charset="-120"/>
              </a:rPr>
              <a:t>親師合作 </a:t>
            </a:r>
            <a:r>
              <a:rPr lang="en-US" altLang="zh-TW" sz="6000" dirty="0">
                <a:latin typeface="文鼎圓立體" panose="020B0602010101010101" pitchFamily="34" charset="-120"/>
                <a:ea typeface="文鼎圓立體" panose="020B0602010101010101" pitchFamily="34" charset="-120"/>
              </a:rPr>
              <a:t>I</a:t>
            </a:r>
            <a:endParaRPr lang="zh-TW" altLang="en-US" sz="6000" dirty="0">
              <a:latin typeface="文鼎圓立體" panose="020B0602010101010101" pitchFamily="34" charset="-120"/>
              <a:ea typeface="文鼎圓立體" panose="020B0602010101010101" pitchFamily="34" charset="-120"/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015101"/>
              </p:ext>
            </p:extLst>
          </p:nvPr>
        </p:nvGraphicFramePr>
        <p:xfrm>
          <a:off x="457200" y="1609725"/>
          <a:ext cx="7239000" cy="503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學生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家長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07:50</a:t>
                      </a:r>
                      <a:r>
                        <a:rPr lang="zh-TW" altLang="en-US" dirty="0"/>
                        <a:t>前到校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守時、負責、晨讀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在家用完早餐再上學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/>
                        <a:t>睡前整理書包內物品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僅學用品，</a:t>
                      </a:r>
                      <a:r>
                        <a:rPr kumimoji="0" lang="zh-TW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不帶零食、玩具與金錢到校，鉛筆盒裡的文具適量簡約即可。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檢核書包內容物，堅守原則，如孩子有意見，請寫聯絡簿告知老師。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建立</a:t>
                      </a:r>
                      <a:r>
                        <a:rPr kumimoji="0" lang="zh-TW" altLang="zh-TW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閱讀的好習慣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指讀</a:t>
                      </a:r>
                      <a:r>
                        <a:rPr kumimoji="0" lang="zh-TW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課外書至少</a:t>
                      </a: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kumimoji="0" lang="zh-TW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分鐘。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以陪伴方式進行。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zh-TW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建立</a:t>
                      </a:r>
                      <a:r>
                        <a:rPr kumimoji="0" lang="zh-TW" altLang="zh-TW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運動的好習慣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每週至少運動三次，每次</a:t>
                      </a: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kumimoji="0" lang="zh-TW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分鐘</a:t>
                      </a: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TW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跳繩、拍球和跑步都是適合孩子的活動</a:t>
                      </a: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zh-TW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以鼓勵或陪伴方式進行。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/>
                        <a:t>功課簽閱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建立孩子主動拿出的好習慣。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未達主動拿出之目標，請寫聯絡簿告知老師。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/>
                        <a:t>家事參與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擦桌椅、掃地、拖地、摺衣服</a:t>
                      </a:r>
                      <a:r>
                        <a:rPr lang="en-US" altLang="zh-TW" dirty="0"/>
                        <a:t>…</a:t>
                      </a:r>
                      <a:r>
                        <a:rPr lang="zh-TW" altLang="en-US" dirty="0"/>
                        <a:t>等等。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放手讓孩子嘗試練習，</a:t>
                      </a:r>
                      <a:r>
                        <a:rPr lang="en-US" altLang="zh-TW" dirty="0"/>
                        <a:t>EX:</a:t>
                      </a:r>
                      <a:r>
                        <a:rPr lang="zh-TW" altLang="en-US" dirty="0"/>
                        <a:t>擰抹布幫助小肌肉發展。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56615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143000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latin typeface="文鼎圓立體" panose="020B0602010101010101" pitchFamily="34" charset="-120"/>
                <a:ea typeface="文鼎圓立體" panose="020B0602010101010101" pitchFamily="34" charset="-120"/>
              </a:rPr>
              <a:t>親師合作 </a:t>
            </a:r>
            <a:r>
              <a:rPr lang="en-US" altLang="zh-TW" sz="6000" dirty="0">
                <a:latin typeface="文鼎圓立體" panose="020B0602010101010101" pitchFamily="34" charset="-120"/>
                <a:ea typeface="文鼎圓立體" panose="020B0602010101010101" pitchFamily="34" charset="-120"/>
              </a:rPr>
              <a:t>II</a:t>
            </a:r>
            <a:endParaRPr lang="zh-TW" altLang="en-US" sz="6000" dirty="0">
              <a:latin typeface="文鼎圓立體" panose="020B0602010101010101" pitchFamily="34" charset="-120"/>
              <a:ea typeface="文鼎圓立體" panose="020B0602010101010101" pitchFamily="34" charset="-120"/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6825383"/>
              </p:ext>
            </p:extLst>
          </p:nvPr>
        </p:nvGraphicFramePr>
        <p:xfrm>
          <a:off x="539552" y="1268760"/>
          <a:ext cx="7239000" cy="522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學生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家長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/>
                        <a:t>睡眠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十點前上床睡覺，每天至少睡足八小時。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睡前說個小故事能更加增進親子關係的維持。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/>
                        <a:t>表達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zh-TW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心想好意，口說好話，身行好事，培養有禮貌、愛心與負責任的觀念與態度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注意觀看的影片，關心孩子交友狀況，身教言教並重。教育孩子</a:t>
                      </a:r>
                      <a:r>
                        <a:rPr kumimoji="0" lang="zh-TW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懂得保護自己、尊重他人，注意安全。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/>
                        <a:t>遇到問題時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在學校，當孩子有需要老師協助的地方</a:t>
                      </a: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TW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如；餵藥</a:t>
                      </a: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zh-TW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，請指導孩子主動告訴老師。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kumimoji="0" lang="zh-TW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在家裡，引導孩子說出問題，思考方法，並嘗試解決問題。</a:t>
                      </a:r>
                      <a:r>
                        <a:rPr kumimoji="0" lang="zh-TW" altLang="zh-TW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孩子能在自己解決問題的過程中得到自信，肯定自我存在的價值。</a:t>
                      </a:r>
                      <a:endParaRPr kumimoji="0" lang="zh-TW" altLang="zh-TW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/>
                        <a:t>回條繳交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能主動告知回條內容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沿線剪下，簽名隔日交回。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/>
                        <a:t>聯絡簿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zh-TW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確實完成聯絡簿裡的各項預習與作業</a:t>
                      </a:r>
                      <a:r>
                        <a:rPr kumimoji="0" lang="zh-TW" alt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，隔日交回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檢查作業內容後，於</a:t>
                      </a:r>
                      <a:r>
                        <a:rPr kumimoji="0" lang="zh-TW" altLang="zh-TW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當日各項作業的最後一頁簽名</a:t>
                      </a:r>
                      <a:r>
                        <a:rPr kumimoji="0" lang="zh-TW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r>
                        <a:rPr kumimoji="0"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善用聯絡簿與老師聯繫。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314937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239000" cy="1143000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latin typeface="文鼎圓立體" panose="020B0602010101010101" pitchFamily="34" charset="-120"/>
                <a:ea typeface="文鼎圓立體" panose="020B0602010101010101" pitchFamily="34" charset="-120"/>
              </a:rPr>
              <a:t>親師合作 </a:t>
            </a:r>
            <a:r>
              <a:rPr lang="en-US" altLang="zh-TW" sz="6000" dirty="0">
                <a:latin typeface="文鼎圓立體" panose="020B0602010101010101" pitchFamily="34" charset="-120"/>
                <a:ea typeface="文鼎圓立體" panose="020B0602010101010101" pitchFamily="34" charset="-120"/>
              </a:rPr>
              <a:t>III</a:t>
            </a:r>
            <a:endParaRPr lang="zh-TW" altLang="en-US" sz="6000" dirty="0">
              <a:latin typeface="文鼎圓立體" panose="020B0602010101010101" pitchFamily="34" charset="-120"/>
              <a:ea typeface="文鼎圓立體" panose="020B0602010101010101" pitchFamily="34" charset="-120"/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158668"/>
              </p:ext>
            </p:extLst>
          </p:nvPr>
        </p:nvGraphicFramePr>
        <p:xfrm>
          <a:off x="467544" y="1340768"/>
          <a:ext cx="7239000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學生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家長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/>
                        <a:t>家庭防災卡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清楚知道避難所。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帶著孩子走一趟避難所位子。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/>
                        <a:t>服裝儀容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記得每日需著服裝。</a:t>
                      </a:r>
                      <a:endParaRPr lang="en-US" altLang="zh-TW" dirty="0"/>
                    </a:p>
                    <a:p>
                      <a:r>
                        <a:rPr lang="zh-TW" altLang="en-US" dirty="0"/>
                        <a:t>一五運動服</a:t>
                      </a:r>
                      <a:r>
                        <a:rPr lang="en-US" altLang="zh-TW" dirty="0"/>
                        <a:t>,</a:t>
                      </a:r>
                      <a:r>
                        <a:rPr lang="zh-TW" altLang="en-US" dirty="0"/>
                        <a:t>二四制服</a:t>
                      </a:r>
                      <a:endParaRPr lang="en-US" altLang="zh-TW" dirty="0"/>
                    </a:p>
                    <a:p>
                      <a:r>
                        <a:rPr lang="zh-TW" altLang="en-US" dirty="0"/>
                        <a:t>三便服或運動服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將責任交還給孩子。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作業訂正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>
                          <a:solidFill>
                            <a:srgbClr val="FF0000"/>
                          </a:solidFill>
                        </a:rPr>
                        <a:t>孩子自我檢查並訂正。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>
                          <a:solidFill>
                            <a:srgbClr val="FF0000"/>
                          </a:solidFill>
                        </a:rPr>
                        <a:t>檢核訂正作業，協助指導改正，若有疑問請在旁留言。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/>
                        <a:t>課程筆記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若被打問號，代表上課未專心聽講。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循著問號請孩子回想課堂間老師曾說了什麼，並叮嚀上課請專心聽講。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/>
                        <a:t>同學間的衝突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練習表述當時發生經過，傳達自己的立場與心情。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將焦點回歸到教育孩子使用恰當的方式互動。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/>
                        <a:t>提醒訊息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請孩子書寫遺漏事項，有攜帶上的困難亦能主動告知。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協助孩子攜帶缺的物品，如有孩子表達不清之處，再予以協助告知。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/>
                        <a:t>借還書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每週三攜帶學生證。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陪伴完成閱讀。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96368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其他配合事項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zh-TW" altLang="zh-TW" sz="2400" b="1" dirty="0"/>
              <a:t>請假：</a:t>
            </a:r>
            <a:endParaRPr lang="zh-TW" altLang="zh-TW" sz="2000" dirty="0"/>
          </a:p>
          <a:p>
            <a:pPr lvl="0"/>
            <a:r>
              <a:rPr lang="zh-TW" altLang="zh-TW" sz="2800" b="1" dirty="0"/>
              <a:t>病假：</a:t>
            </a:r>
            <a:r>
              <a:rPr lang="zh-TW" altLang="zh-TW" sz="2800" dirty="0"/>
              <a:t>孩子當天因生病沒到學校，請家長在每天早上先以電話或簡訊</a:t>
            </a:r>
            <a:r>
              <a:rPr lang="zh-TW" altLang="zh-TW" sz="2800" b="1" u="sng" dirty="0"/>
              <a:t>提前</a:t>
            </a:r>
            <a:r>
              <a:rPr lang="zh-TW" altLang="zh-TW" sz="2800" dirty="0"/>
              <a:t>聯絡老師（</a:t>
            </a:r>
            <a:r>
              <a:rPr lang="en-US" altLang="zh-TW" sz="2800" dirty="0"/>
              <a:t>0910-767-464</a:t>
            </a:r>
            <a:r>
              <a:rPr lang="zh-TW" altLang="zh-TW" sz="2800" dirty="0"/>
              <a:t>）或學校學務處（</a:t>
            </a:r>
            <a:r>
              <a:rPr lang="en-US" altLang="zh-TW" sz="2800" dirty="0"/>
              <a:t>2632-3477</a:t>
            </a:r>
            <a:r>
              <a:rPr lang="zh-TW" altLang="zh-TW" sz="2800" dirty="0"/>
              <a:t>分機</a:t>
            </a:r>
            <a:r>
              <a:rPr lang="en-US" altLang="zh-TW" sz="2800" dirty="0"/>
              <a:t>20</a:t>
            </a:r>
            <a:r>
              <a:rPr lang="zh-TW" altLang="zh-TW" sz="2800" dirty="0"/>
              <a:t>）</a:t>
            </a:r>
            <a:r>
              <a:rPr lang="zh-TW" altLang="en-US" sz="2800" dirty="0"/>
              <a:t>或</a:t>
            </a:r>
            <a:r>
              <a:rPr lang="zh-TW" altLang="en-US" sz="2800" b="1" dirty="0">
                <a:solidFill>
                  <a:srgbClr val="FF0000"/>
                </a:solidFill>
              </a:rPr>
              <a:t>線上請假</a:t>
            </a:r>
            <a:r>
              <a:rPr lang="en-US" altLang="zh-TW" sz="2800" b="1" dirty="0">
                <a:solidFill>
                  <a:srgbClr val="FF0000"/>
                </a:solidFill>
              </a:rPr>
              <a:t>(</a:t>
            </a:r>
            <a:r>
              <a:rPr lang="zh-TW" altLang="en-US" sz="2800" b="1" dirty="0">
                <a:solidFill>
                  <a:srgbClr val="FF0000"/>
                </a:solidFill>
              </a:rPr>
              <a:t>最好以此為主</a:t>
            </a:r>
            <a:r>
              <a:rPr lang="en-US" altLang="zh-TW" sz="2800" b="1" dirty="0">
                <a:solidFill>
                  <a:srgbClr val="FF0000"/>
                </a:solidFill>
              </a:rPr>
              <a:t>)</a:t>
            </a:r>
            <a:r>
              <a:rPr lang="zh-TW" altLang="zh-TW" sz="2800" dirty="0"/>
              <a:t>。</a:t>
            </a:r>
            <a:endParaRPr lang="zh-TW" altLang="zh-TW" sz="2400" dirty="0"/>
          </a:p>
          <a:p>
            <a:pPr lvl="0"/>
            <a:r>
              <a:rPr lang="zh-TW" altLang="zh-TW" sz="2800" b="1" dirty="0"/>
              <a:t>事假</a:t>
            </a:r>
            <a:r>
              <a:rPr lang="en-US" altLang="zh-TW" sz="2800" b="1" dirty="0"/>
              <a:t>/</a:t>
            </a:r>
            <a:r>
              <a:rPr lang="zh-TW" altLang="zh-TW" sz="2800" b="1" dirty="0"/>
              <a:t>喪假：</a:t>
            </a:r>
            <a:r>
              <a:rPr lang="en-US" altLang="zh-TW" sz="2800" dirty="0"/>
              <a:t>1</a:t>
            </a:r>
            <a:r>
              <a:rPr lang="zh-TW" altLang="zh-TW" sz="2800" dirty="0"/>
              <a:t>天的事喪假，請提早三天以上請寫聯絡簿向老師提出請假申請；</a:t>
            </a:r>
            <a:r>
              <a:rPr lang="en-US" altLang="zh-TW" sz="2800" dirty="0"/>
              <a:t>2</a:t>
            </a:r>
            <a:r>
              <a:rPr lang="zh-TW" altLang="zh-TW" sz="2800" dirty="0"/>
              <a:t>天以上的事喪假，請提早一週以上提出請假申請。</a:t>
            </a:r>
            <a:endParaRPr lang="zh-TW" altLang="zh-TW" sz="2400" dirty="0"/>
          </a:p>
          <a:p>
            <a:pPr lvl="0"/>
            <a:r>
              <a:rPr lang="zh-TW" altLang="zh-TW" dirty="0"/>
              <a:t>品格、良好的生活與學習習慣及安全為第一，若有不當行為屢勸不聽，會在聯絡簿上提醒或聯繫，煩請家長協助叮嚀指導。</a:t>
            </a:r>
            <a:r>
              <a:rPr lang="en-US" altLang="zh-TW" dirty="0"/>
              <a:t>(</a:t>
            </a:r>
            <a:r>
              <a:rPr lang="zh-TW" altLang="zh-TW" dirty="0"/>
              <a:t>會視情節重大性扣章及加作業</a:t>
            </a:r>
            <a:r>
              <a:rPr lang="en-US" altLang="zh-TW" dirty="0"/>
              <a:t>)</a:t>
            </a:r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382990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華麗">
  <a:themeElements>
    <a:clrScheme name="高階主管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華麗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華麗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2451</TotalTime>
  <Words>1395</Words>
  <Application>Microsoft Office PowerPoint</Application>
  <PresentationFormat>如螢幕大小 (4:3)</PresentationFormat>
  <Paragraphs>136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33" baseType="lpstr">
      <vt:lpstr>Art</vt:lpstr>
      <vt:lpstr>文鼎粗行楷</vt:lpstr>
      <vt:lpstr>文鼎粗鋼</vt:lpstr>
      <vt:lpstr>文鼎圓⨀</vt:lpstr>
      <vt:lpstr>文鼎圓立體</vt:lpstr>
      <vt:lpstr>華康少女文字W3</vt:lpstr>
      <vt:lpstr>華康行書體</vt:lpstr>
      <vt:lpstr>華康流隸體</vt:lpstr>
      <vt:lpstr>微軟正黑體</vt:lpstr>
      <vt:lpstr>新細明體</vt:lpstr>
      <vt:lpstr>標楷體</vt:lpstr>
      <vt:lpstr>Calibri</vt:lpstr>
      <vt:lpstr>Times New Roman</vt:lpstr>
      <vt:lpstr>Trebuchet MS</vt:lpstr>
      <vt:lpstr>Wingdings</vt:lpstr>
      <vt:lpstr>Wingdings 2</vt:lpstr>
      <vt:lpstr>華麗</vt:lpstr>
      <vt:lpstr>明湖國民小學 111學年度學校日</vt:lpstr>
      <vt:lpstr>教育理念</vt:lpstr>
      <vt:lpstr>付諸行動~我願意</vt:lpstr>
      <vt:lpstr>PowerPoint 簡報</vt:lpstr>
      <vt:lpstr>真相是…</vt:lpstr>
      <vt:lpstr>親師合作 I</vt:lpstr>
      <vt:lpstr>親師合作 II</vt:lpstr>
      <vt:lpstr>親師合作 III</vt:lpstr>
      <vt:lpstr>其他配合事項</vt:lpstr>
      <vt:lpstr>班級經營</vt:lpstr>
      <vt:lpstr>教學計畫</vt:lpstr>
      <vt:lpstr>PowerPoint 簡報</vt:lpstr>
      <vt:lpstr>教學計畫</vt:lpstr>
      <vt:lpstr>PowerPoint 簡報</vt:lpstr>
      <vt:lpstr>結語</vt:lpstr>
      <vt:lpstr>感謝聆聽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東湖國民小學 107學年度學校日</dc:title>
  <dc:creator>user</dc:creator>
  <cp:lastModifiedBy>kikibear1124</cp:lastModifiedBy>
  <cp:revision>117</cp:revision>
  <dcterms:created xsi:type="dcterms:W3CDTF">2018-09-11T10:35:53Z</dcterms:created>
  <dcterms:modified xsi:type="dcterms:W3CDTF">2022-09-05T23:40:03Z</dcterms:modified>
</cp:coreProperties>
</file>